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3FFF"/>
    <a:srgbClr val="FFFF6D"/>
    <a:srgbClr val="7DCAFF"/>
    <a:srgbClr val="FF6165"/>
    <a:srgbClr val="66FF33"/>
    <a:srgbClr val="FFFF57"/>
    <a:srgbClr val="2D0070"/>
    <a:srgbClr val="AC0077"/>
    <a:srgbClr val="FF3300"/>
    <a:srgbClr val="000D2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94718" autoAdjust="0"/>
  </p:normalViewPr>
  <p:slideViewPr>
    <p:cSldViewPr>
      <p:cViewPr varScale="1">
        <p:scale>
          <a:sx n="85" d="100"/>
          <a:sy n="85" d="100"/>
        </p:scale>
        <p:origin x="-172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C8DE5F-BF09-4F7B-810E-C40E88DE61E4}" type="datetimeFigureOut">
              <a:rPr lang="it-IT" smtClean="0"/>
              <a:pPr/>
              <a:t>07/08/2010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FD8387-3223-42E0-9D4F-13F7C6D5AEB1}" type="slidenum">
              <a:rPr lang="it-IT" smtClean="0"/>
              <a:pPr/>
              <a:t>‹nº›</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8FD8387-3223-42E0-9D4F-13F7C6D5AEB1}"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45707D-D3F3-4044-BD5A-B80C2FD5271D}" type="datetimeFigureOut">
              <a:rPr lang="it-IT" smtClean="0"/>
              <a:pPr/>
              <a:t>07/08/2010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F5552B1-66C2-4DA5-90F9-F680F01707C1}" type="slidenum">
              <a:rPr lang="it-IT" smtClean="0"/>
              <a:pPr/>
              <a:t>‹nº›</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0">
              <a:srgbClr val="9CB86E"/>
            </a:gs>
            <a:gs pos="45000">
              <a:srgbClr val="156B13"/>
            </a:gs>
          </a:gsLst>
          <a:lin ang="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45707D-D3F3-4044-BD5A-B80C2FD5271D}" type="datetimeFigureOut">
              <a:rPr lang="it-IT" smtClean="0"/>
              <a:pPr/>
              <a:t>07/08/2010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552B1-66C2-4DA5-90F9-F680F01707C1}" type="slidenum">
              <a:rPr lang="it-IT" smtClean="0"/>
              <a:pPr/>
              <a:t>‹nº›</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3399FF"/>
            </a:gs>
            <a:gs pos="16000">
              <a:srgbClr val="00CCCC"/>
            </a:gs>
            <a:gs pos="47000">
              <a:srgbClr val="9999FF"/>
            </a:gs>
            <a:gs pos="60001">
              <a:srgbClr val="2E6792"/>
            </a:gs>
            <a:gs pos="71001">
              <a:srgbClr val="3333CC"/>
            </a:gs>
            <a:gs pos="81000">
              <a:srgbClr val="1170FF"/>
            </a:gs>
            <a:gs pos="100000">
              <a:srgbClr val="006699"/>
            </a:gs>
          </a:gsLst>
          <a:lin ang="18900000" scaled="1"/>
          <a:tileRect/>
        </a:gradFill>
        <a:effectLst/>
      </p:bgPr>
    </p:bg>
    <p:spTree>
      <p:nvGrpSpPr>
        <p:cNvPr id="1" name=""/>
        <p:cNvGrpSpPr/>
        <p:nvPr/>
      </p:nvGrpSpPr>
      <p:grpSpPr>
        <a:xfrm>
          <a:off x="0" y="0"/>
          <a:ext cx="0" cy="0"/>
          <a:chOff x="0" y="0"/>
          <a:chExt cx="0" cy="0"/>
        </a:xfrm>
      </p:grpSpPr>
      <p:pic>
        <p:nvPicPr>
          <p:cNvPr id="4" name="Immagine 3" descr="co0ZPR02319-0 cópia.jpg"/>
          <p:cNvPicPr>
            <a:picLocks noChangeAspect="1"/>
          </p:cNvPicPr>
          <p:nvPr/>
        </p:nvPicPr>
        <p:blipFill>
          <a:blip r:embed="rId4" cstate="print"/>
          <a:stretch>
            <a:fillRect/>
          </a:stretch>
        </p:blipFill>
        <p:spPr>
          <a:xfrm>
            <a:off x="0" y="0"/>
            <a:ext cx="9144000" cy="6858000"/>
          </a:xfrm>
          <a:prstGeom prst="rect">
            <a:avLst/>
          </a:prstGeom>
        </p:spPr>
      </p:pic>
      <p:sp>
        <p:nvSpPr>
          <p:cNvPr id="11265" name="Rectangle 1"/>
          <p:cNvSpPr>
            <a:spLocks noChangeArrowheads="1"/>
          </p:cNvSpPr>
          <p:nvPr/>
        </p:nvSpPr>
        <p:spPr bwMode="auto">
          <a:xfrm>
            <a:off x="179512" y="188640"/>
            <a:ext cx="8784976" cy="2808312"/>
          </a:xfrm>
          <a:prstGeom prst="rect">
            <a:avLst/>
          </a:prstGeom>
          <a:noFill/>
          <a:ln w="9525">
            <a:noFill/>
            <a:miter lim="800000"/>
            <a:headEnd/>
            <a:tailEnd/>
          </a:ln>
          <a:effectLst/>
        </p:spPr>
        <p:txBody>
          <a:bodyPr vert="horz" wrap="square" lIns="91440" tIns="45720" rIns="91440" bIns="45720" numCol="1" anchor="ctr" anchorCtr="0" compatLnSpc="1">
            <a:prstTxWarp prst="textWave2">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7200" b="1" i="1" u="none" strike="noStrike" normalizeH="0" baseline="0" dirty="0" smtClean="0">
                <a:ln w="19050">
                  <a:solidFill>
                    <a:srgbClr val="FF0000"/>
                  </a:solidFill>
                  <a:prstDash val="solid"/>
                </a:ln>
                <a:solidFill>
                  <a:schemeClr val="accent6">
                    <a:lumMod val="60000"/>
                    <a:lumOff val="40000"/>
                  </a:schemeClr>
                </a:solidFill>
                <a:effectLst>
                  <a:outerShdw blurRad="50000" dist="50800" dir="7500000" algn="tl">
                    <a:srgbClr val="000000">
                      <a:shade val="5000"/>
                      <a:alpha val="35000"/>
                    </a:srgbClr>
                  </a:outerShdw>
                </a:effectLst>
                <a:latin typeface="Lucida Sans" pitchFamily="34" charset="0"/>
                <a:ea typeface="Times New Roman" pitchFamily="18" charset="0"/>
                <a:cs typeface="Arial" pitchFamily="34" charset="0"/>
              </a:rPr>
              <a:t>Coragem na Luta</a:t>
            </a:r>
            <a:endParaRPr kumimoji="0" lang="pt-BR" sz="8000" b="1" i="1" u="none" strike="noStrike" normalizeH="0" baseline="0" dirty="0" smtClean="0">
              <a:ln w="19050">
                <a:solidFill>
                  <a:srgbClr val="FF0000"/>
                </a:solidFill>
                <a:prstDash val="solid"/>
              </a:ln>
              <a:solidFill>
                <a:schemeClr val="accent6">
                  <a:lumMod val="60000"/>
                  <a:lumOff val="40000"/>
                </a:schemeClr>
              </a:solidFill>
              <a:effectLst>
                <a:outerShdw blurRad="50000" dist="50800" dir="7500000" algn="tl">
                  <a:srgbClr val="000000">
                    <a:shade val="5000"/>
                    <a:alpha val="35000"/>
                  </a:srgbClr>
                </a:outerShdw>
              </a:effectLst>
              <a:latin typeface="Lucida Sans" pitchFamily="34" charset="0"/>
              <a:cs typeface="Arial" pitchFamily="34" charset="0"/>
            </a:endParaRPr>
          </a:p>
        </p:txBody>
      </p:sp>
      <p:sp>
        <p:nvSpPr>
          <p:cNvPr id="11266" name="Rectangle 2"/>
          <p:cNvSpPr>
            <a:spLocks noChangeArrowheads="1"/>
          </p:cNvSpPr>
          <p:nvPr/>
        </p:nvSpPr>
        <p:spPr bwMode="auto">
          <a:xfrm>
            <a:off x="179512" y="2996952"/>
            <a:ext cx="8784976" cy="3456384"/>
          </a:xfrm>
          <a:prstGeom prst="rect">
            <a:avLst/>
          </a:prstGeom>
          <a:noFill/>
          <a:ln w="9525">
            <a:noFill/>
            <a:miter lim="800000"/>
            <a:headEnd/>
            <a:tailEnd/>
          </a:ln>
          <a:effectLst/>
        </p:spPr>
        <p:txBody>
          <a:bodyPr vert="horz" wrap="square" lIns="91440" tIns="45720" rIns="91440" bIns="45720" numCol="1" anchor="ctr" anchorCtr="0" compatLnSpc="1">
            <a:prstTxWarp prst="textWave2">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6000" b="1" i="1" u="none" strike="noStrike" normalizeH="0" baseline="0" dirty="0" err="1" smtClean="0">
                <a:ln w="1905">
                  <a:solidFill>
                    <a:srgbClr val="FF0000"/>
                  </a:solidFill>
                </a:ln>
                <a:solidFill>
                  <a:srgbClr val="FFFF00"/>
                </a:solidFill>
                <a:effectLst>
                  <a:innerShdw blurRad="69850" dist="43180" dir="5400000">
                    <a:srgbClr val="000000">
                      <a:alpha val="65000"/>
                    </a:srgbClr>
                  </a:innerShdw>
                </a:effectLst>
                <a:latin typeface="Lucida Sans" pitchFamily="34" charset="0"/>
                <a:ea typeface="Times New Roman" pitchFamily="18" charset="0"/>
                <a:cs typeface="Arial" pitchFamily="34" charset="0"/>
              </a:rPr>
              <a:t>Coraje</a:t>
            </a:r>
            <a:r>
              <a:rPr kumimoji="0" lang="pt-BR" sz="6000" b="1" i="1" u="none" strike="noStrike" normalizeH="0" baseline="0" dirty="0" smtClean="0">
                <a:ln w="1905">
                  <a:solidFill>
                    <a:srgbClr val="FF0000"/>
                  </a:solidFill>
                </a:ln>
                <a:solidFill>
                  <a:srgbClr val="FFFF00"/>
                </a:solidFill>
                <a:effectLst>
                  <a:innerShdw blurRad="69850" dist="43180" dir="5400000">
                    <a:srgbClr val="000000">
                      <a:alpha val="65000"/>
                    </a:srgbClr>
                  </a:innerShdw>
                </a:effectLst>
                <a:latin typeface="Lucida Sans" pitchFamily="34" charset="0"/>
                <a:ea typeface="Times New Roman" pitchFamily="18" charset="0"/>
                <a:cs typeface="Arial" pitchFamily="34" charset="0"/>
              </a:rPr>
              <a:t> </a:t>
            </a:r>
            <a:r>
              <a:rPr kumimoji="0" lang="pt-BR" sz="6000" b="1" i="1" u="none" strike="noStrike" normalizeH="0" baseline="0" smtClean="0">
                <a:ln w="1905">
                  <a:solidFill>
                    <a:srgbClr val="FF0000"/>
                  </a:solidFill>
                </a:ln>
                <a:solidFill>
                  <a:srgbClr val="FFFF00"/>
                </a:solidFill>
                <a:effectLst>
                  <a:innerShdw blurRad="69850" dist="43180" dir="5400000">
                    <a:srgbClr val="000000">
                      <a:alpha val="65000"/>
                    </a:srgbClr>
                  </a:innerShdw>
                </a:effectLst>
                <a:latin typeface="Lucida Sans" pitchFamily="34" charset="0"/>
                <a:ea typeface="Times New Roman" pitchFamily="18" charset="0"/>
                <a:cs typeface="Arial" pitchFamily="34" charset="0"/>
              </a:rPr>
              <a:t>en </a:t>
            </a:r>
            <a:r>
              <a:rPr kumimoji="0" lang="pt-BR" sz="6000" b="1" i="1" u="none" strike="noStrike" normalizeH="0" baseline="0" dirty="0" smtClean="0">
                <a:ln w="1905">
                  <a:solidFill>
                    <a:srgbClr val="FF0000"/>
                  </a:solidFill>
                </a:ln>
                <a:solidFill>
                  <a:srgbClr val="FFFF00"/>
                </a:solidFill>
                <a:effectLst>
                  <a:innerShdw blurRad="69850" dist="43180" dir="5400000">
                    <a:srgbClr val="000000">
                      <a:alpha val="65000"/>
                    </a:srgbClr>
                  </a:innerShdw>
                </a:effectLst>
                <a:latin typeface="Lucida Sans" pitchFamily="34" charset="0"/>
                <a:ea typeface="Times New Roman" pitchFamily="18" charset="0"/>
                <a:cs typeface="Arial" pitchFamily="34" charset="0"/>
              </a:rPr>
              <a:t>la Lucha</a:t>
            </a:r>
            <a:endParaRPr kumimoji="0" lang="pt-BR" sz="6000" b="1" i="1" u="none" strike="noStrike" normalizeH="0" baseline="0" dirty="0" smtClean="0">
              <a:ln w="1905">
                <a:solidFill>
                  <a:srgbClr val="FF0000"/>
                </a:solidFill>
              </a:ln>
              <a:solidFill>
                <a:srgbClr val="FFFF00"/>
              </a:solidFill>
              <a:effectLst>
                <a:innerShdw blurRad="69850" dist="43180" dir="5400000">
                  <a:srgbClr val="000000">
                    <a:alpha val="65000"/>
                  </a:srgbClr>
                </a:innerShdw>
              </a:effectLst>
              <a:latin typeface="Lucida Sans" pitchFamily="34" charset="0"/>
              <a:cs typeface="Arial" pitchFamily="34" charset="0"/>
            </a:endParaRPr>
          </a:p>
        </p:txBody>
      </p:sp>
    </p:spTree>
  </p:cSld>
  <p:clrMapOvr>
    <a:masterClrMapping/>
  </p:clrMapOvr>
  <p:transition spd="slow">
    <p:push dir="d"/>
    <p:sndAc>
      <p:stSnd loop="1">
        <p:snd r:embed="rId3" name="Andre Rieu - Ave Mari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11265"/>
                                        </p:tgtEl>
                                        <p:attrNameLst>
                                          <p:attrName>style.visibility</p:attrName>
                                        </p:attrNameLst>
                                      </p:cBhvr>
                                      <p:to>
                                        <p:strVal val="visible"/>
                                      </p:to>
                                    </p:set>
                                    <p:anim by="(-#ppt_w*2)" calcmode="lin" valueType="num">
                                      <p:cBhvr rctx="PPT">
                                        <p:cTn id="7" dur="1000" autoRev="1" fill="hold">
                                          <p:stCondLst>
                                            <p:cond delay="0"/>
                                          </p:stCondLst>
                                        </p:cTn>
                                        <p:tgtEl>
                                          <p:spTgt spid="11265"/>
                                        </p:tgtEl>
                                        <p:attrNameLst>
                                          <p:attrName>ppt_w</p:attrName>
                                        </p:attrNameLst>
                                      </p:cBhvr>
                                    </p:anim>
                                    <p:anim by="(#ppt_w*0.50)" calcmode="lin" valueType="num">
                                      <p:cBhvr>
                                        <p:cTn id="8" dur="1000" decel="50000" autoRev="1" fill="hold">
                                          <p:stCondLst>
                                            <p:cond delay="0"/>
                                          </p:stCondLst>
                                        </p:cTn>
                                        <p:tgtEl>
                                          <p:spTgt spid="11265"/>
                                        </p:tgtEl>
                                        <p:attrNameLst>
                                          <p:attrName>ppt_x</p:attrName>
                                        </p:attrNameLst>
                                      </p:cBhvr>
                                    </p:anim>
                                    <p:anim from="(-#ppt_h/2)" to="(#ppt_y)" calcmode="lin" valueType="num">
                                      <p:cBhvr>
                                        <p:cTn id="9" dur="2000" fill="hold">
                                          <p:stCondLst>
                                            <p:cond delay="0"/>
                                          </p:stCondLst>
                                        </p:cTn>
                                        <p:tgtEl>
                                          <p:spTgt spid="11265"/>
                                        </p:tgtEl>
                                        <p:attrNameLst>
                                          <p:attrName>ppt_y</p:attrName>
                                        </p:attrNameLst>
                                      </p:cBhvr>
                                    </p:anim>
                                    <p:animRot by="21600000">
                                      <p:cBhvr>
                                        <p:cTn id="10" dur="2000" fill="hold">
                                          <p:stCondLst>
                                            <p:cond delay="0"/>
                                          </p:stCondLst>
                                        </p:cTn>
                                        <p:tgtEl>
                                          <p:spTgt spid="11265"/>
                                        </p:tgtEl>
                                        <p:attrNameLst>
                                          <p:attrName>r</p:attrName>
                                        </p:attrNameLst>
                                      </p:cBhvr>
                                    </p:animRot>
                                  </p:childTnLst>
                                </p:cTn>
                              </p:par>
                            </p:childTnLst>
                          </p:cTn>
                        </p:par>
                        <p:par>
                          <p:cTn id="11" fill="hold">
                            <p:stCondLst>
                              <p:cond delay="4400"/>
                            </p:stCondLst>
                            <p:childTnLst>
                              <p:par>
                                <p:cTn id="12" presetID="15" presetClass="entr" presetSubtype="0" fill="hold" grpId="0" nodeType="afterEffect">
                                  <p:stCondLst>
                                    <p:cond delay="0"/>
                                  </p:stCondLst>
                                  <p:iterate type="lt">
                                    <p:tmPct val="10000"/>
                                  </p:iterate>
                                  <p:childTnLst>
                                    <p:set>
                                      <p:cBhvr>
                                        <p:cTn id="13" dur="1" fill="hold">
                                          <p:stCondLst>
                                            <p:cond delay="0"/>
                                          </p:stCondLst>
                                        </p:cTn>
                                        <p:tgtEl>
                                          <p:spTgt spid="11266"/>
                                        </p:tgtEl>
                                        <p:attrNameLst>
                                          <p:attrName>style.visibility</p:attrName>
                                        </p:attrNameLst>
                                      </p:cBhvr>
                                      <p:to>
                                        <p:strVal val="visible"/>
                                      </p:to>
                                    </p:set>
                                    <p:anim calcmode="lin" valueType="num">
                                      <p:cBhvr>
                                        <p:cTn id="14" dur="2000" fill="hold"/>
                                        <p:tgtEl>
                                          <p:spTgt spid="11266"/>
                                        </p:tgtEl>
                                        <p:attrNameLst>
                                          <p:attrName>ppt_w</p:attrName>
                                        </p:attrNameLst>
                                      </p:cBhvr>
                                      <p:tavLst>
                                        <p:tav tm="0">
                                          <p:val>
                                            <p:fltVal val="0"/>
                                          </p:val>
                                        </p:tav>
                                        <p:tav tm="100000">
                                          <p:val>
                                            <p:strVal val="#ppt_w"/>
                                          </p:val>
                                        </p:tav>
                                      </p:tavLst>
                                    </p:anim>
                                    <p:anim calcmode="lin" valueType="num">
                                      <p:cBhvr>
                                        <p:cTn id="15" dur="2000" fill="hold"/>
                                        <p:tgtEl>
                                          <p:spTgt spid="11266"/>
                                        </p:tgtEl>
                                        <p:attrNameLst>
                                          <p:attrName>ppt_h</p:attrName>
                                        </p:attrNameLst>
                                      </p:cBhvr>
                                      <p:tavLst>
                                        <p:tav tm="0">
                                          <p:val>
                                            <p:fltVal val="0"/>
                                          </p:val>
                                        </p:tav>
                                        <p:tav tm="100000">
                                          <p:val>
                                            <p:strVal val="#ppt_h"/>
                                          </p:val>
                                        </p:tav>
                                      </p:tavLst>
                                    </p:anim>
                                    <p:anim calcmode="lin" valueType="num">
                                      <p:cBhvr>
                                        <p:cTn id="16" dur="2000" fill="hold"/>
                                        <p:tgtEl>
                                          <p:spTgt spid="11266"/>
                                        </p:tgtEl>
                                        <p:attrNameLst>
                                          <p:attrName>ppt_x</p:attrName>
                                        </p:attrNameLst>
                                      </p:cBhvr>
                                      <p:tavLst>
                                        <p:tav tm="0" fmla="#ppt_x+(cos(-2*pi*(1-$))*-#ppt_x-sin(-2*pi*(1-$))*(1-#ppt_y))*(1-$)">
                                          <p:val>
                                            <p:fltVal val="0"/>
                                          </p:val>
                                        </p:tav>
                                        <p:tav tm="100000">
                                          <p:val>
                                            <p:fltVal val="1"/>
                                          </p:val>
                                        </p:tav>
                                      </p:tavLst>
                                    </p:anim>
                                    <p:anim calcmode="lin" valueType="num">
                                      <p:cBhvr>
                                        <p:cTn id="17" dur="2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CD3FFF"/>
            </a:solidFill>
            <a:prstDash val="solid"/>
            <a:miter lim="800000"/>
          </a:ln>
          <a:effectLst>
            <a:innerShdw blurRad="76200">
              <a:srgbClr val="000000"/>
            </a:innerShdw>
          </a:effectLst>
        </p:spPr>
      </p:pic>
      <p:sp>
        <p:nvSpPr>
          <p:cNvPr id="11265" name="Rectangle 1"/>
          <p:cNvSpPr>
            <a:spLocks noChangeArrowheads="1"/>
          </p:cNvSpPr>
          <p:nvPr/>
        </p:nvSpPr>
        <p:spPr bwMode="auto">
          <a:xfrm>
            <a:off x="4139952" y="645556"/>
            <a:ext cx="500404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CD3FFF"/>
                </a:solidFill>
                <a:effectLst/>
                <a:latin typeface="Comic Sans MS" pitchFamily="66" charset="0"/>
                <a:ea typeface="Times New Roman" pitchFamily="18" charset="0"/>
                <a:cs typeface="Arial" pitchFamily="34" charset="0"/>
              </a:rPr>
              <a:t>conseguimos avançar vários largos passos na direção do planalto de sublimação.</a:t>
            </a:r>
            <a:endParaRPr kumimoji="0" lang="pt-BR" sz="4000" b="0" i="0" u="none" strike="noStrike" cap="none" normalizeH="0" baseline="0" dirty="0" smtClean="0">
              <a:ln>
                <a:noFill/>
              </a:ln>
              <a:solidFill>
                <a:srgbClr val="CD3FFF"/>
              </a:solidFill>
              <a:effectLst/>
              <a:latin typeface="Comic Sans MS" pitchFamily="66" charset="0"/>
              <a:cs typeface="Arial" pitchFamily="34" charset="0"/>
            </a:endParaRPr>
          </a:p>
        </p:txBody>
      </p:sp>
      <p:sp>
        <p:nvSpPr>
          <p:cNvPr id="11266" name="Rectangle 2"/>
          <p:cNvSpPr>
            <a:spLocks noChangeArrowheads="1"/>
          </p:cNvSpPr>
          <p:nvPr/>
        </p:nvSpPr>
        <p:spPr bwMode="auto">
          <a:xfrm>
            <a:off x="4139952" y="3740992"/>
            <a:ext cx="48245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ctr" fontAlgn="base">
              <a:spcBef>
                <a:spcPct val="0"/>
              </a:spcBef>
              <a:spcAft>
                <a:spcPct val="0"/>
              </a:spcAft>
            </a:pPr>
            <a:r>
              <a:rPr kumimoji="0" lang="es-ES" sz="3200" b="1" i="0" u="none" strike="noStrike" cap="none" normalizeH="0" baseline="0" dirty="0" smtClean="0">
                <a:ln>
                  <a:noFill/>
                </a:ln>
                <a:solidFill>
                  <a:srgbClr val="7DCAFF"/>
                </a:solidFill>
                <a:effectLst/>
                <a:latin typeface="Comic Sans MS" pitchFamily="66" charset="0"/>
                <a:ea typeface="Times New Roman" pitchFamily="18" charset="0"/>
                <a:cs typeface="Arial" pitchFamily="34" charset="0"/>
              </a:rPr>
              <a:t>conseguimos avanzar algunos pasos largos en la dirección de   la planicie de la sublimación.</a:t>
            </a:r>
            <a:endParaRPr kumimoji="0" lang="es-ES" sz="4000" b="0" i="0" u="none" strike="noStrike" cap="none" normalizeH="0" baseline="0" dirty="0" smtClean="0">
              <a:ln>
                <a:noFill/>
              </a:ln>
              <a:solidFill>
                <a:srgbClr val="7DCAFF"/>
              </a:solidFill>
              <a:effectLst/>
              <a:latin typeface="Comic Sans MS" pitchFamily="66" charset="0"/>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95936" y="2996952"/>
            <a:ext cx="4938911"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2000"/>
                                        <p:tgtEl>
                                          <p:spTgt spid="6"/>
                                        </p:tgtEl>
                                      </p:cBhvr>
                                    </p:animEffect>
                                  </p:childTnLst>
                                </p:cTn>
                              </p:par>
                            </p:childTnLst>
                          </p:cTn>
                        </p:par>
                        <p:par>
                          <p:cTn id="8" fill="hold">
                            <p:stCondLst>
                              <p:cond delay="2000"/>
                            </p:stCondLst>
                            <p:childTnLst>
                              <p:par>
                                <p:cTn id="9" presetID="9" presetClass="entr" presetSubtype="0" fill="hold" grpId="0" nodeType="afterEffect">
                                  <p:stCondLst>
                                    <p:cond delay="0"/>
                                  </p:stCondLst>
                                  <p:iterate type="wd">
                                    <p:tmPct val="10000"/>
                                  </p:iterate>
                                  <p:childTnLst>
                                    <p:set>
                                      <p:cBhvr>
                                        <p:cTn id="10" dur="1" fill="hold">
                                          <p:stCondLst>
                                            <p:cond delay="0"/>
                                          </p:stCondLst>
                                        </p:cTn>
                                        <p:tgtEl>
                                          <p:spTgt spid="11265"/>
                                        </p:tgtEl>
                                        <p:attrNameLst>
                                          <p:attrName>style.visibility</p:attrName>
                                        </p:attrNameLst>
                                      </p:cBhvr>
                                      <p:to>
                                        <p:strVal val="visible"/>
                                      </p:to>
                                    </p:set>
                                    <p:animEffect transition="in" filter="dissolve">
                                      <p:cBhvr>
                                        <p:cTn id="11" dur="1000"/>
                                        <p:tgtEl>
                                          <p:spTgt spid="11265"/>
                                        </p:tgtEl>
                                      </p:cBhvr>
                                    </p:animEffect>
                                  </p:childTnLst>
                                </p:cTn>
                              </p:par>
                              <p:par>
                                <p:cTn id="12" presetID="9" presetClass="entr" presetSubtype="0" fill="hold" grpId="0" nodeType="withEffect">
                                  <p:stCondLst>
                                    <p:cond delay="0"/>
                                  </p:stCondLst>
                                  <p:iterate type="wd">
                                    <p:tmPct val="10000"/>
                                  </p:iterate>
                                  <p:childTnLst>
                                    <p:set>
                                      <p:cBhvr>
                                        <p:cTn id="13" dur="1" fill="hold">
                                          <p:stCondLst>
                                            <p:cond delay="0"/>
                                          </p:stCondLst>
                                        </p:cTn>
                                        <p:tgtEl>
                                          <p:spTgt spid="11266"/>
                                        </p:tgtEl>
                                        <p:attrNameLst>
                                          <p:attrName>style.visibility</p:attrName>
                                        </p:attrNameLst>
                                      </p:cBhvr>
                                      <p:to>
                                        <p:strVal val="visible"/>
                                      </p:to>
                                    </p:set>
                                    <p:animEffect transition="in" filter="dissolve">
                                      <p:cBhvr>
                                        <p:cTn id="14" dur="1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P spid="1126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chemeClr val="bg1"/>
            </a:solidFill>
            <a:prstDash val="solid"/>
            <a:miter lim="800000"/>
          </a:ln>
          <a:effectLst>
            <a:innerShdw blurRad="76200">
              <a:srgbClr val="000000"/>
            </a:innerShdw>
          </a:effectLst>
        </p:spPr>
      </p:pic>
      <p:sp>
        <p:nvSpPr>
          <p:cNvPr id="10241" name="Rectangle 1"/>
          <p:cNvSpPr>
            <a:spLocks noChangeArrowheads="1"/>
          </p:cNvSpPr>
          <p:nvPr/>
        </p:nvSpPr>
        <p:spPr bwMode="auto">
          <a:xfrm>
            <a:off x="4067944" y="72324"/>
            <a:ext cx="507605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chemeClr val="bg1"/>
                </a:solidFill>
                <a:effectLst/>
                <a:latin typeface="Comic Sans MS" pitchFamily="66" charset="0"/>
                <a:ea typeface="Times New Roman" pitchFamily="18" charset="0"/>
                <a:cs typeface="Arial" pitchFamily="34" charset="0"/>
              </a:rPr>
              <a:t>Não nos detenhamos! Chuvas de sarcasmos, solo juncado de cardos, pedrouços e obstáculos, mas a voz do Amor continua chamando-nos.</a:t>
            </a:r>
            <a:endParaRPr kumimoji="0" lang="pt-BR" sz="4000" b="0" i="0" u="none" strike="noStrike" cap="none" normalizeH="0" baseline="0" dirty="0" smtClean="0">
              <a:ln>
                <a:noFill/>
              </a:ln>
              <a:solidFill>
                <a:schemeClr val="bg1"/>
              </a:solidFill>
              <a:effectLst/>
              <a:latin typeface="Comic Sans MS" pitchFamily="66" charset="0"/>
              <a:cs typeface="Arial" pitchFamily="34" charset="0"/>
            </a:endParaRPr>
          </a:p>
        </p:txBody>
      </p:sp>
      <p:sp>
        <p:nvSpPr>
          <p:cNvPr id="10242" name="Rectangle 2"/>
          <p:cNvSpPr>
            <a:spLocks noChangeArrowheads="1"/>
          </p:cNvSpPr>
          <p:nvPr/>
        </p:nvSpPr>
        <p:spPr bwMode="auto">
          <a:xfrm>
            <a:off x="3995936" y="3658554"/>
            <a:ext cx="514806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FF57"/>
                </a:solidFill>
                <a:effectLst/>
                <a:latin typeface="Comic Sans MS" pitchFamily="66" charset="0"/>
                <a:ea typeface="Times New Roman" pitchFamily="18" charset="0"/>
                <a:cs typeface="Arial" pitchFamily="34" charset="0"/>
              </a:rPr>
              <a:t>     ¡No nos detengamos! Lluvia de sarcasmos, ¡sólo cubierto de cardos, pedruscos y obstáculos, pero la voz del Amor continúa llamándonos!</a:t>
            </a:r>
            <a:endParaRPr kumimoji="0" lang="es-ES" sz="4000" b="0" i="0" u="none" strike="noStrike" cap="none" normalizeH="0" baseline="0" dirty="0" smtClean="0">
              <a:ln>
                <a:noFill/>
              </a:ln>
              <a:solidFill>
                <a:srgbClr val="FFFF57"/>
              </a:solidFill>
              <a:effectLst/>
              <a:latin typeface="Comic Sans MS" pitchFamily="66" charset="0"/>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95936" y="2996952"/>
            <a:ext cx="496855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360"/>
                                          </p:val>
                                        </p:tav>
                                        <p:tav tm="100000">
                                          <p:val>
                                            <p:fltVal val="0"/>
                                          </p:val>
                                        </p:tav>
                                      </p:tavLst>
                                    </p:anim>
                                    <p:animEffect transition="in" filter="fade">
                                      <p:cBhvr>
                                        <p:cTn id="10" dur="2000"/>
                                        <p:tgtEl>
                                          <p:spTgt spid="6"/>
                                        </p:tgtEl>
                                      </p:cBhvr>
                                    </p:animEffect>
                                  </p:childTnLst>
                                </p:cTn>
                              </p:par>
                            </p:childTnLst>
                          </p:cTn>
                        </p:par>
                        <p:par>
                          <p:cTn id="11" fill="hold">
                            <p:stCondLst>
                              <p:cond delay="2000"/>
                            </p:stCondLst>
                            <p:childTnLst>
                              <p:par>
                                <p:cTn id="12" presetID="49" presetClass="entr" presetSubtype="0" decel="100000" fill="hold" grpId="0" nodeType="afterEffect">
                                  <p:stCondLst>
                                    <p:cond delay="0"/>
                                  </p:stCondLst>
                                  <p:iterate type="wd">
                                    <p:tmPct val="10000"/>
                                  </p:iterate>
                                  <p:childTnLst>
                                    <p:set>
                                      <p:cBhvr>
                                        <p:cTn id="13" dur="1" fill="hold">
                                          <p:stCondLst>
                                            <p:cond delay="0"/>
                                          </p:stCondLst>
                                        </p:cTn>
                                        <p:tgtEl>
                                          <p:spTgt spid="10241"/>
                                        </p:tgtEl>
                                        <p:attrNameLst>
                                          <p:attrName>style.visibility</p:attrName>
                                        </p:attrNameLst>
                                      </p:cBhvr>
                                      <p:to>
                                        <p:strVal val="visible"/>
                                      </p:to>
                                    </p:set>
                                    <p:anim calcmode="lin" valueType="num">
                                      <p:cBhvr>
                                        <p:cTn id="14" dur="2000" fill="hold"/>
                                        <p:tgtEl>
                                          <p:spTgt spid="10241"/>
                                        </p:tgtEl>
                                        <p:attrNameLst>
                                          <p:attrName>ppt_w</p:attrName>
                                        </p:attrNameLst>
                                      </p:cBhvr>
                                      <p:tavLst>
                                        <p:tav tm="0">
                                          <p:val>
                                            <p:fltVal val="0"/>
                                          </p:val>
                                        </p:tav>
                                        <p:tav tm="100000">
                                          <p:val>
                                            <p:strVal val="#ppt_w"/>
                                          </p:val>
                                        </p:tav>
                                      </p:tavLst>
                                    </p:anim>
                                    <p:anim calcmode="lin" valueType="num">
                                      <p:cBhvr>
                                        <p:cTn id="15" dur="2000" fill="hold"/>
                                        <p:tgtEl>
                                          <p:spTgt spid="10241"/>
                                        </p:tgtEl>
                                        <p:attrNameLst>
                                          <p:attrName>ppt_h</p:attrName>
                                        </p:attrNameLst>
                                      </p:cBhvr>
                                      <p:tavLst>
                                        <p:tav tm="0">
                                          <p:val>
                                            <p:fltVal val="0"/>
                                          </p:val>
                                        </p:tav>
                                        <p:tav tm="100000">
                                          <p:val>
                                            <p:strVal val="#ppt_h"/>
                                          </p:val>
                                        </p:tav>
                                      </p:tavLst>
                                    </p:anim>
                                    <p:anim calcmode="lin" valueType="num">
                                      <p:cBhvr>
                                        <p:cTn id="16" dur="2000" fill="hold"/>
                                        <p:tgtEl>
                                          <p:spTgt spid="10241"/>
                                        </p:tgtEl>
                                        <p:attrNameLst>
                                          <p:attrName>style.rotation</p:attrName>
                                        </p:attrNameLst>
                                      </p:cBhvr>
                                      <p:tavLst>
                                        <p:tav tm="0">
                                          <p:val>
                                            <p:fltVal val="360"/>
                                          </p:val>
                                        </p:tav>
                                        <p:tav tm="100000">
                                          <p:val>
                                            <p:fltVal val="0"/>
                                          </p:val>
                                        </p:tav>
                                      </p:tavLst>
                                    </p:anim>
                                    <p:animEffect transition="in" filter="fade">
                                      <p:cBhvr>
                                        <p:cTn id="17" dur="2000"/>
                                        <p:tgtEl>
                                          <p:spTgt spid="10241"/>
                                        </p:tgtEl>
                                      </p:cBhvr>
                                    </p:animEffect>
                                  </p:childTnLst>
                                </p:cTn>
                              </p:par>
                              <p:par>
                                <p:cTn id="18" presetID="49" presetClass="entr" presetSubtype="0" decel="100000" fill="hold" grpId="0" nodeType="withEffect">
                                  <p:stCondLst>
                                    <p:cond delay="0"/>
                                  </p:stCondLst>
                                  <p:iterate type="wd">
                                    <p:tmPct val="10000"/>
                                  </p:iterate>
                                  <p:childTnLst>
                                    <p:set>
                                      <p:cBhvr>
                                        <p:cTn id="19" dur="1" fill="hold">
                                          <p:stCondLst>
                                            <p:cond delay="0"/>
                                          </p:stCondLst>
                                        </p:cTn>
                                        <p:tgtEl>
                                          <p:spTgt spid="10242"/>
                                        </p:tgtEl>
                                        <p:attrNameLst>
                                          <p:attrName>style.visibility</p:attrName>
                                        </p:attrNameLst>
                                      </p:cBhvr>
                                      <p:to>
                                        <p:strVal val="visible"/>
                                      </p:to>
                                    </p:set>
                                    <p:anim calcmode="lin" valueType="num">
                                      <p:cBhvr>
                                        <p:cTn id="20" dur="2000" fill="hold"/>
                                        <p:tgtEl>
                                          <p:spTgt spid="10242"/>
                                        </p:tgtEl>
                                        <p:attrNameLst>
                                          <p:attrName>ppt_w</p:attrName>
                                        </p:attrNameLst>
                                      </p:cBhvr>
                                      <p:tavLst>
                                        <p:tav tm="0">
                                          <p:val>
                                            <p:fltVal val="0"/>
                                          </p:val>
                                        </p:tav>
                                        <p:tav tm="100000">
                                          <p:val>
                                            <p:strVal val="#ppt_w"/>
                                          </p:val>
                                        </p:tav>
                                      </p:tavLst>
                                    </p:anim>
                                    <p:anim calcmode="lin" valueType="num">
                                      <p:cBhvr>
                                        <p:cTn id="21" dur="2000" fill="hold"/>
                                        <p:tgtEl>
                                          <p:spTgt spid="10242"/>
                                        </p:tgtEl>
                                        <p:attrNameLst>
                                          <p:attrName>ppt_h</p:attrName>
                                        </p:attrNameLst>
                                      </p:cBhvr>
                                      <p:tavLst>
                                        <p:tav tm="0">
                                          <p:val>
                                            <p:fltVal val="0"/>
                                          </p:val>
                                        </p:tav>
                                        <p:tav tm="100000">
                                          <p:val>
                                            <p:strVal val="#ppt_h"/>
                                          </p:val>
                                        </p:tav>
                                      </p:tavLst>
                                    </p:anim>
                                    <p:anim calcmode="lin" valueType="num">
                                      <p:cBhvr>
                                        <p:cTn id="22" dur="2000" fill="hold"/>
                                        <p:tgtEl>
                                          <p:spTgt spid="10242"/>
                                        </p:tgtEl>
                                        <p:attrNameLst>
                                          <p:attrName>style.rotation</p:attrName>
                                        </p:attrNameLst>
                                      </p:cBhvr>
                                      <p:tavLst>
                                        <p:tav tm="0">
                                          <p:val>
                                            <p:fltVal val="360"/>
                                          </p:val>
                                        </p:tav>
                                        <p:tav tm="100000">
                                          <p:val>
                                            <p:fltVal val="0"/>
                                          </p:val>
                                        </p:tav>
                                      </p:tavLst>
                                    </p:anim>
                                    <p:animEffect transition="in" filter="fade">
                                      <p:cBhvr>
                                        <p:cTn id="23" dur="20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 grpId="0"/>
      <p:bldP spid="102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6165"/>
            </a:solidFill>
            <a:prstDash val="solid"/>
            <a:miter lim="800000"/>
          </a:ln>
          <a:effectLst>
            <a:innerShdw blurRad="76200">
              <a:srgbClr val="000000"/>
            </a:innerShdw>
          </a:effectLst>
        </p:spPr>
      </p:pic>
      <p:sp>
        <p:nvSpPr>
          <p:cNvPr id="9217" name="Rectangle 1"/>
          <p:cNvSpPr>
            <a:spLocks noChangeArrowheads="1"/>
          </p:cNvSpPr>
          <p:nvPr/>
        </p:nvSpPr>
        <p:spPr bwMode="auto">
          <a:xfrm>
            <a:off x="3851920" y="334747"/>
            <a:ext cx="52920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 </a:t>
            </a:r>
            <a:r>
              <a:rPr kumimoji="0" lang="es-ES" sz="1400" b="1" i="0" u="none" strike="noStrike" cap="none" normalizeH="0" baseline="0" dirty="0" smtClean="0">
                <a:ln>
                  <a:noFill/>
                </a:ln>
                <a:solidFill>
                  <a:schemeClr val="bg1"/>
                </a:solidFill>
                <a:effectLst/>
                <a:latin typeface="Verdana" pitchFamily="34" charset="0"/>
                <a:ea typeface="Times New Roman" pitchFamily="18" charset="0"/>
                <a:cs typeface="Arial" pitchFamily="34" charset="0"/>
              </a:rPr>
              <a:t>   </a:t>
            </a:r>
            <a:r>
              <a:rPr kumimoji="0" lang="pt-BR" sz="2800" b="1" i="0" u="none" strike="noStrike" cap="none" normalizeH="0" baseline="0" dirty="0" smtClean="0">
                <a:ln>
                  <a:noFill/>
                </a:ln>
                <a:solidFill>
                  <a:srgbClr val="66FF33"/>
                </a:solidFill>
                <a:effectLst/>
                <a:latin typeface="+mj-lt"/>
                <a:ea typeface="Times New Roman" pitchFamily="18" charset="0"/>
                <a:cs typeface="Arial" pitchFamily="34" charset="0"/>
              </a:rPr>
              <a:t>Não nos esqueçamos que é necessário caminhar pela vereda estreita e difícil,  que nós próprios abrimos no ontem, até estarmos perfeitamente integrados na consciência do Amor não amado. </a:t>
            </a:r>
            <a:endParaRPr kumimoji="0" lang="pt-BR" sz="1800" b="1" i="0" u="none" strike="noStrike" cap="none" normalizeH="0" baseline="0" dirty="0" smtClean="0">
              <a:ln>
                <a:noFill/>
              </a:ln>
              <a:solidFill>
                <a:srgbClr val="66FF33"/>
              </a:solidFill>
              <a:effectLst/>
              <a:latin typeface="+mj-lt"/>
              <a:cs typeface="Arial" pitchFamily="34" charset="0"/>
            </a:endParaRPr>
          </a:p>
        </p:txBody>
      </p:sp>
      <p:sp>
        <p:nvSpPr>
          <p:cNvPr id="9218" name="Rectangle 2"/>
          <p:cNvSpPr>
            <a:spLocks noChangeArrowheads="1"/>
          </p:cNvSpPr>
          <p:nvPr/>
        </p:nvSpPr>
        <p:spPr bwMode="auto">
          <a:xfrm>
            <a:off x="3995936" y="3653239"/>
            <a:ext cx="5148064"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FF6165"/>
                </a:solidFill>
                <a:effectLst/>
                <a:ea typeface="Times New Roman" pitchFamily="18" charset="0"/>
                <a:cs typeface="Arial" pitchFamily="34" charset="0"/>
              </a:rPr>
              <a:t>No nos olvidemos que es necesario caminar por la vereda estrecha y difícil, que nosotros mismos abrimos en el pasado, hasta estar perfectamente integrados en la conciencia del Amor no amado.</a:t>
            </a:r>
            <a:endParaRPr kumimoji="0" lang="es-ES" sz="3600" b="0" i="0" u="none" strike="noStrike" cap="none" normalizeH="0" baseline="0" dirty="0" smtClean="0">
              <a:ln>
                <a:noFill/>
              </a:ln>
              <a:solidFill>
                <a:srgbClr val="FF6165"/>
              </a:solidFill>
              <a:effectLst/>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3995936" y="3068960"/>
            <a:ext cx="4938911"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23" presetClass="entr" presetSubtype="32" fill="hold" grpId="0" nodeType="afterEffect">
                                  <p:stCondLst>
                                    <p:cond delay="0"/>
                                  </p:stCondLst>
                                  <p:iterate type="lt">
                                    <p:tmPct val="10000"/>
                                  </p:iterate>
                                  <p:childTnLst>
                                    <p:set>
                                      <p:cBhvr>
                                        <p:cTn id="11" dur="1" fill="hold">
                                          <p:stCondLst>
                                            <p:cond delay="0"/>
                                          </p:stCondLst>
                                        </p:cTn>
                                        <p:tgtEl>
                                          <p:spTgt spid="9217"/>
                                        </p:tgtEl>
                                        <p:attrNameLst>
                                          <p:attrName>style.visibility</p:attrName>
                                        </p:attrNameLst>
                                      </p:cBhvr>
                                      <p:to>
                                        <p:strVal val="visible"/>
                                      </p:to>
                                    </p:set>
                                    <p:anim calcmode="lin" valueType="num">
                                      <p:cBhvr>
                                        <p:cTn id="12" dur="1000" fill="hold"/>
                                        <p:tgtEl>
                                          <p:spTgt spid="9217"/>
                                        </p:tgtEl>
                                        <p:attrNameLst>
                                          <p:attrName>ppt_w</p:attrName>
                                        </p:attrNameLst>
                                      </p:cBhvr>
                                      <p:tavLst>
                                        <p:tav tm="0">
                                          <p:val>
                                            <p:strVal val="4*#ppt_w"/>
                                          </p:val>
                                        </p:tav>
                                        <p:tav tm="100000">
                                          <p:val>
                                            <p:strVal val="#ppt_w"/>
                                          </p:val>
                                        </p:tav>
                                      </p:tavLst>
                                    </p:anim>
                                    <p:anim calcmode="lin" valueType="num">
                                      <p:cBhvr>
                                        <p:cTn id="13" dur="1000" fill="hold"/>
                                        <p:tgtEl>
                                          <p:spTgt spid="9217"/>
                                        </p:tgtEl>
                                        <p:attrNameLst>
                                          <p:attrName>ppt_h</p:attrName>
                                        </p:attrNameLst>
                                      </p:cBhvr>
                                      <p:tavLst>
                                        <p:tav tm="0">
                                          <p:val>
                                            <p:strVal val="4*#ppt_h"/>
                                          </p:val>
                                        </p:tav>
                                        <p:tav tm="100000">
                                          <p:val>
                                            <p:strVal val="#ppt_h"/>
                                          </p:val>
                                        </p:tav>
                                      </p:tavLst>
                                    </p:anim>
                                  </p:childTnLst>
                                </p:cTn>
                              </p:par>
                              <p:par>
                                <p:cTn id="14" presetID="23" presetClass="entr" presetSubtype="32" fill="hold" grpId="0" nodeType="withEffect">
                                  <p:stCondLst>
                                    <p:cond delay="0"/>
                                  </p:stCondLst>
                                  <p:iterate type="lt">
                                    <p:tmPct val="10000"/>
                                  </p:iterate>
                                  <p:childTnLst>
                                    <p:set>
                                      <p:cBhvr>
                                        <p:cTn id="15" dur="1" fill="hold">
                                          <p:stCondLst>
                                            <p:cond delay="0"/>
                                          </p:stCondLst>
                                        </p:cTn>
                                        <p:tgtEl>
                                          <p:spTgt spid="9218"/>
                                        </p:tgtEl>
                                        <p:attrNameLst>
                                          <p:attrName>style.visibility</p:attrName>
                                        </p:attrNameLst>
                                      </p:cBhvr>
                                      <p:to>
                                        <p:strVal val="visible"/>
                                      </p:to>
                                    </p:set>
                                    <p:anim calcmode="lin" valueType="num">
                                      <p:cBhvr>
                                        <p:cTn id="16" dur="1000" fill="hold"/>
                                        <p:tgtEl>
                                          <p:spTgt spid="9218"/>
                                        </p:tgtEl>
                                        <p:attrNameLst>
                                          <p:attrName>ppt_w</p:attrName>
                                        </p:attrNameLst>
                                      </p:cBhvr>
                                      <p:tavLst>
                                        <p:tav tm="0">
                                          <p:val>
                                            <p:strVal val="4*#ppt_w"/>
                                          </p:val>
                                        </p:tav>
                                        <p:tav tm="100000">
                                          <p:val>
                                            <p:strVal val="#ppt_w"/>
                                          </p:val>
                                        </p:tav>
                                      </p:tavLst>
                                    </p:anim>
                                    <p:anim calcmode="lin" valueType="num">
                                      <p:cBhvr>
                                        <p:cTn id="17" dur="1000" fill="hold"/>
                                        <p:tgtEl>
                                          <p:spTgt spid="9218"/>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7" grpId="0"/>
      <p:bldP spid="92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7DCAFF"/>
            </a:solidFill>
            <a:prstDash val="solid"/>
            <a:miter lim="800000"/>
          </a:ln>
          <a:effectLst>
            <a:innerShdw blurRad="76200">
              <a:srgbClr val="000000"/>
            </a:innerShdw>
          </a:effectLst>
        </p:spPr>
      </p:pic>
      <p:sp>
        <p:nvSpPr>
          <p:cNvPr id="8193" name="Rectangle 1"/>
          <p:cNvSpPr>
            <a:spLocks noChangeArrowheads="1"/>
          </p:cNvSpPr>
          <p:nvPr/>
        </p:nvSpPr>
        <p:spPr bwMode="auto">
          <a:xfrm>
            <a:off x="4067944" y="258852"/>
            <a:ext cx="482453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1" u="none" strike="noStrike" cap="none" normalizeH="0" baseline="0" dirty="0" smtClean="0">
                <a:ln>
                  <a:noFill/>
                </a:ln>
                <a:solidFill>
                  <a:srgbClr val="FFFF00"/>
                </a:solidFill>
                <a:effectLst/>
                <a:latin typeface="+mj-lt"/>
                <a:ea typeface="Times New Roman" pitchFamily="18" charset="0"/>
                <a:cs typeface="Arial" pitchFamily="34" charset="0"/>
              </a:rPr>
              <a:t>   </a:t>
            </a:r>
            <a:r>
              <a:rPr kumimoji="0" lang="pt-BR" sz="3200" b="1" i="1" u="none" strike="noStrike" cap="none" normalizeH="0" baseline="0" dirty="0" smtClean="0">
                <a:ln>
                  <a:noFill/>
                </a:ln>
                <a:solidFill>
                  <a:srgbClr val="CD3FFF"/>
                </a:solidFill>
                <a:effectLst/>
                <a:latin typeface="+mj-lt"/>
                <a:ea typeface="Times New Roman" pitchFamily="18" charset="0"/>
                <a:cs typeface="Arial" pitchFamily="34" charset="0"/>
              </a:rPr>
              <a:t>Se colocarmos sobre os ombros o fardo da Sua afetividade poderemos planar acima das vicissitudes.</a:t>
            </a:r>
            <a:endParaRPr kumimoji="0" lang="pt-BR" sz="4000" b="0" i="1" u="none" strike="noStrike" cap="none" normalizeH="0" baseline="0" dirty="0" smtClean="0">
              <a:ln>
                <a:noFill/>
              </a:ln>
              <a:solidFill>
                <a:srgbClr val="CD3FFF"/>
              </a:solidFill>
              <a:effectLst/>
              <a:latin typeface="+mj-lt"/>
              <a:cs typeface="Arial" pitchFamily="34" charset="0"/>
            </a:endParaRPr>
          </a:p>
        </p:txBody>
      </p:sp>
      <p:sp>
        <p:nvSpPr>
          <p:cNvPr id="6" name="CasellaDiTesto 5"/>
          <p:cNvSpPr txBox="1"/>
          <p:nvPr/>
        </p:nvSpPr>
        <p:spPr>
          <a:xfrm>
            <a:off x="4139952" y="3717032"/>
            <a:ext cx="4752528" cy="2554545"/>
          </a:xfrm>
          <a:prstGeom prst="rect">
            <a:avLst/>
          </a:prstGeom>
          <a:noFill/>
        </p:spPr>
        <p:txBody>
          <a:bodyPr wrap="square" rtlCol="0">
            <a:spAutoFit/>
          </a:bodyPr>
          <a:lstStyle/>
          <a:p>
            <a:pPr algn="ctr"/>
            <a:r>
              <a:rPr lang="es-ES" sz="3200" b="1" i="1" dirty="0" smtClean="0">
                <a:solidFill>
                  <a:srgbClr val="7DCAFF"/>
                </a:solidFill>
                <a:latin typeface="+mj-lt"/>
              </a:rPr>
              <a:t>Si colocamos sobre los hombros el fardo de Su afectividad podremos sustentarnos por encima de las vicisitudes.</a:t>
            </a:r>
            <a:endParaRPr lang="it-IT" sz="3200" i="1" dirty="0">
              <a:solidFill>
                <a:srgbClr val="7DCAFF"/>
              </a:solidFill>
              <a:latin typeface="+mj-lt"/>
            </a:endParaRPr>
          </a:p>
        </p:txBody>
      </p:sp>
      <p:pic>
        <p:nvPicPr>
          <p:cNvPr id="7" name="Immagine 6" descr="figura196.gif"/>
          <p:cNvPicPr>
            <a:picLocks noChangeAspect="1"/>
          </p:cNvPicPr>
          <p:nvPr/>
        </p:nvPicPr>
        <p:blipFill>
          <a:blip r:embed="rId3" cstate="print"/>
          <a:stretch>
            <a:fillRect/>
          </a:stretch>
        </p:blipFill>
        <p:spPr>
          <a:xfrm>
            <a:off x="3995936" y="2996952"/>
            <a:ext cx="4938911" cy="762000"/>
          </a:xfrm>
          <a:prstGeom prst="rect">
            <a:avLst/>
          </a:prstGeom>
        </p:spPr>
      </p:pic>
    </p:spTree>
  </p:cSld>
  <p:clrMapOvr>
    <a:masterClrMapping/>
  </p:clrMapOvr>
  <p:transition spd="slow" advClick="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strVal val="4*#ppt_w"/>
                                          </p:val>
                                        </p:tav>
                                        <p:tav tm="100000">
                                          <p:val>
                                            <p:strVal val="#ppt_w"/>
                                          </p:val>
                                        </p:tav>
                                      </p:tavLst>
                                    </p:anim>
                                    <p:anim calcmode="lin" valueType="num">
                                      <p:cBhvr>
                                        <p:cTn id="8" dur="2000" fill="hold"/>
                                        <p:tgtEl>
                                          <p:spTgt spid="7"/>
                                        </p:tgtEl>
                                        <p:attrNameLst>
                                          <p:attrName>ppt_h</p:attrName>
                                        </p:attrNameLst>
                                      </p:cBhvr>
                                      <p:tavLst>
                                        <p:tav tm="0">
                                          <p:val>
                                            <p:strVal val="4*#ppt_h"/>
                                          </p:val>
                                        </p:tav>
                                        <p:tav tm="100000">
                                          <p:val>
                                            <p:strVal val="#ppt_h"/>
                                          </p:val>
                                        </p:tav>
                                      </p:tavLst>
                                    </p:anim>
                                  </p:childTnLst>
                                </p:cTn>
                              </p:par>
                            </p:childTnLst>
                          </p:cTn>
                        </p:par>
                        <p:par>
                          <p:cTn id="9" fill="hold">
                            <p:stCondLst>
                              <p:cond delay="2000"/>
                            </p:stCondLst>
                            <p:childTnLst>
                              <p:par>
                                <p:cTn id="10" presetID="23" presetClass="entr" presetSubtype="528" fill="hold" grpId="0" nodeType="afterEffect">
                                  <p:stCondLst>
                                    <p:cond delay="0"/>
                                  </p:stCondLst>
                                  <p:iterate type="lt">
                                    <p:tmPct val="10000"/>
                                  </p:iterate>
                                  <p:childTnLst>
                                    <p:set>
                                      <p:cBhvr>
                                        <p:cTn id="11" dur="1" fill="hold">
                                          <p:stCondLst>
                                            <p:cond delay="0"/>
                                          </p:stCondLst>
                                        </p:cTn>
                                        <p:tgtEl>
                                          <p:spTgt spid="8193"/>
                                        </p:tgtEl>
                                        <p:attrNameLst>
                                          <p:attrName>style.visibility</p:attrName>
                                        </p:attrNameLst>
                                      </p:cBhvr>
                                      <p:to>
                                        <p:strVal val="visible"/>
                                      </p:to>
                                    </p:set>
                                    <p:anim calcmode="lin" valueType="num">
                                      <p:cBhvr>
                                        <p:cTn id="12" dur="1000" fill="hold"/>
                                        <p:tgtEl>
                                          <p:spTgt spid="8193"/>
                                        </p:tgtEl>
                                        <p:attrNameLst>
                                          <p:attrName>ppt_w</p:attrName>
                                        </p:attrNameLst>
                                      </p:cBhvr>
                                      <p:tavLst>
                                        <p:tav tm="0">
                                          <p:val>
                                            <p:fltVal val="0"/>
                                          </p:val>
                                        </p:tav>
                                        <p:tav tm="100000">
                                          <p:val>
                                            <p:strVal val="#ppt_w"/>
                                          </p:val>
                                        </p:tav>
                                      </p:tavLst>
                                    </p:anim>
                                    <p:anim calcmode="lin" valueType="num">
                                      <p:cBhvr>
                                        <p:cTn id="13" dur="1000" fill="hold"/>
                                        <p:tgtEl>
                                          <p:spTgt spid="8193"/>
                                        </p:tgtEl>
                                        <p:attrNameLst>
                                          <p:attrName>ppt_h</p:attrName>
                                        </p:attrNameLst>
                                      </p:cBhvr>
                                      <p:tavLst>
                                        <p:tav tm="0">
                                          <p:val>
                                            <p:fltVal val="0"/>
                                          </p:val>
                                        </p:tav>
                                        <p:tav tm="100000">
                                          <p:val>
                                            <p:strVal val="#ppt_h"/>
                                          </p:val>
                                        </p:tav>
                                      </p:tavLst>
                                    </p:anim>
                                    <p:anim calcmode="lin" valueType="num">
                                      <p:cBhvr>
                                        <p:cTn id="14" dur="1000" fill="hold"/>
                                        <p:tgtEl>
                                          <p:spTgt spid="8193"/>
                                        </p:tgtEl>
                                        <p:attrNameLst>
                                          <p:attrName>ppt_x</p:attrName>
                                        </p:attrNameLst>
                                      </p:cBhvr>
                                      <p:tavLst>
                                        <p:tav tm="0">
                                          <p:val>
                                            <p:fltVal val="0.5"/>
                                          </p:val>
                                        </p:tav>
                                        <p:tav tm="100000">
                                          <p:val>
                                            <p:strVal val="#ppt_x"/>
                                          </p:val>
                                        </p:tav>
                                      </p:tavLst>
                                    </p:anim>
                                    <p:anim calcmode="lin" valueType="num">
                                      <p:cBhvr>
                                        <p:cTn id="15" dur="1000" fill="hold"/>
                                        <p:tgtEl>
                                          <p:spTgt spid="8193"/>
                                        </p:tgtEl>
                                        <p:attrNameLst>
                                          <p:attrName>ppt_y</p:attrName>
                                        </p:attrNameLst>
                                      </p:cBhvr>
                                      <p:tavLst>
                                        <p:tav tm="0">
                                          <p:val>
                                            <p:fltVal val="0.5"/>
                                          </p:val>
                                        </p:tav>
                                        <p:tav tm="100000">
                                          <p:val>
                                            <p:strVal val="#ppt_y"/>
                                          </p:val>
                                        </p:tav>
                                      </p:tavLst>
                                    </p:anim>
                                  </p:childTnLst>
                                </p:cTn>
                              </p:par>
                              <p:par>
                                <p:cTn id="16" presetID="23" presetClass="entr" presetSubtype="528" fill="hold" grpId="0" nodeType="withEffect">
                                  <p:stCondLst>
                                    <p:cond delay="0"/>
                                  </p:stCondLst>
                                  <p:iterate type="lt">
                                    <p:tmPct val="10000"/>
                                  </p:iterate>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ppt_x</p:attrName>
                                        </p:attrNameLst>
                                      </p:cBhvr>
                                      <p:tavLst>
                                        <p:tav tm="0">
                                          <p:val>
                                            <p:fltVal val="0.5"/>
                                          </p:val>
                                        </p:tav>
                                        <p:tav tm="100000">
                                          <p:val>
                                            <p:strVal val="#ppt_x"/>
                                          </p:val>
                                        </p:tav>
                                      </p:tavLst>
                                    </p:anim>
                                    <p:anim calcmode="lin" valueType="num">
                                      <p:cBhvr>
                                        <p:cTn id="21" dur="1000" fill="hold"/>
                                        <p:tgtEl>
                                          <p:spTgt spid="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chemeClr val="bg1"/>
            </a:solidFill>
            <a:prstDash val="solid"/>
            <a:miter lim="800000"/>
          </a:ln>
          <a:effectLst>
            <a:innerShdw blurRad="76200">
              <a:srgbClr val="000000"/>
            </a:innerShdw>
          </a:effectLst>
        </p:spPr>
      </p:pic>
      <p:sp>
        <p:nvSpPr>
          <p:cNvPr id="7169" name="Rectangle 1"/>
          <p:cNvSpPr>
            <a:spLocks noChangeArrowheads="1"/>
          </p:cNvSpPr>
          <p:nvPr/>
        </p:nvSpPr>
        <p:spPr bwMode="auto">
          <a:xfrm>
            <a:off x="3923928" y="1"/>
            <a:ext cx="5220072" cy="32244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800" b="1" i="0" u="none" strike="noStrike" cap="none" normalizeH="0" baseline="0" dirty="0" smtClean="0">
                <a:ln>
                  <a:noFill/>
                </a:ln>
                <a:solidFill>
                  <a:schemeClr val="bg1"/>
                </a:solidFill>
                <a:effectLst/>
                <a:latin typeface="+mj-lt"/>
                <a:ea typeface="Times New Roman" pitchFamily="18" charset="0"/>
                <a:cs typeface="Arial" pitchFamily="34" charset="0"/>
              </a:rPr>
              <a:t>     Se aceitarmos o Seu, e não o jugo do mundo, observaremos que é tão suave a Sua misericórdia, que uma alegria inefável tomará conta de nós e, naturalmente, não olharemos mais para trás.</a:t>
            </a:r>
            <a:endParaRPr kumimoji="0" lang="pt-BR" sz="3600" b="0" i="0" u="none" strike="noStrike" cap="none" normalizeH="0" baseline="0" dirty="0" smtClean="0">
              <a:ln>
                <a:noFill/>
              </a:ln>
              <a:solidFill>
                <a:schemeClr val="bg1"/>
              </a:solidFill>
              <a:effectLst/>
              <a:latin typeface="+mj-lt"/>
              <a:cs typeface="Arial" pitchFamily="34" charset="0"/>
            </a:endParaRPr>
          </a:p>
        </p:txBody>
      </p:sp>
      <p:sp>
        <p:nvSpPr>
          <p:cNvPr id="7170" name="Rectangle 2"/>
          <p:cNvSpPr>
            <a:spLocks noChangeArrowheads="1"/>
          </p:cNvSpPr>
          <p:nvPr/>
        </p:nvSpPr>
        <p:spPr bwMode="auto">
          <a:xfrm>
            <a:off x="3851920" y="3850937"/>
            <a:ext cx="529208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FFFF57"/>
                </a:solidFill>
                <a:effectLst/>
                <a:ea typeface="Times New Roman" pitchFamily="18" charset="0"/>
                <a:cs typeface="Arial" pitchFamily="34" charset="0"/>
              </a:rPr>
              <a:t>Si aceptamos el Suyo, y no el dominio del mundo, </a:t>
            </a:r>
            <a:r>
              <a:rPr kumimoji="0" lang="es-ES" sz="2800" b="1" i="0" u="none" strike="noStrike" cap="none" normalizeH="0" baseline="0" dirty="0" smtClean="0">
                <a:ln>
                  <a:noFill/>
                </a:ln>
                <a:solidFill>
                  <a:srgbClr val="FFFF57"/>
                </a:solidFill>
                <a:effectLst/>
                <a:ea typeface="Times New Roman" pitchFamily="18" charset="0"/>
                <a:cs typeface="Arial" pitchFamily="34" charset="0"/>
              </a:rPr>
              <a:t>observaremos </a:t>
            </a:r>
            <a:r>
              <a:rPr kumimoji="0" lang="es-ES" sz="2800" b="1" i="0" u="none" strike="noStrike" cap="none" normalizeH="0" baseline="0" dirty="0" smtClean="0">
                <a:ln>
                  <a:noFill/>
                </a:ln>
                <a:solidFill>
                  <a:srgbClr val="FFFF57"/>
                </a:solidFill>
                <a:effectLst/>
                <a:ea typeface="Times New Roman" pitchFamily="18" charset="0"/>
                <a:cs typeface="Arial" pitchFamily="34" charset="0"/>
              </a:rPr>
              <a:t>que es tan suave Su misericordia, que una alegría inefable nos envolverá   a </a:t>
            </a:r>
            <a:r>
              <a:rPr kumimoji="0" lang="es-ES" sz="2800" b="1" i="0" u="none" strike="noStrike" cap="none" normalizeH="0" baseline="0" dirty="0" smtClean="0">
                <a:ln>
                  <a:noFill/>
                </a:ln>
                <a:solidFill>
                  <a:srgbClr val="FFFF57"/>
                </a:solidFill>
                <a:effectLst/>
                <a:ea typeface="Times New Roman" pitchFamily="18" charset="0"/>
                <a:cs typeface="Arial" pitchFamily="34" charset="0"/>
              </a:rPr>
              <a:t>nosotros</a:t>
            </a:r>
            <a:r>
              <a:rPr kumimoji="0" lang="es-ES" sz="2800" b="1" i="0" u="none" strike="noStrike" cap="none" normalizeH="0" baseline="0" dirty="0" smtClean="0">
                <a:ln>
                  <a:noFill/>
                </a:ln>
                <a:solidFill>
                  <a:srgbClr val="FF0000"/>
                </a:solidFill>
                <a:effectLst/>
                <a:ea typeface="Times New Roman" pitchFamily="18" charset="0"/>
                <a:cs typeface="Arial" pitchFamily="34" charset="0"/>
              </a:rPr>
              <a:t>……………………….</a:t>
            </a:r>
            <a:endParaRPr kumimoji="0" lang="es-ES" sz="3600" b="0" i="0" u="none" strike="noStrike" cap="none" normalizeH="0" baseline="0" dirty="0" smtClean="0">
              <a:ln>
                <a:noFill/>
              </a:ln>
              <a:solidFill>
                <a:srgbClr val="FF0000"/>
              </a:solidFill>
              <a:effectLst/>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4067944" y="3140968"/>
            <a:ext cx="4896544"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56" presetClass="entr" presetSubtype="0" fill="hold" grpId="0" nodeType="afterEffect">
                                  <p:stCondLst>
                                    <p:cond delay="0"/>
                                  </p:stCondLst>
                                  <p:iterate type="lt">
                                    <p:tmPct val="10000"/>
                                  </p:iterate>
                                  <p:childTnLst>
                                    <p:set>
                                      <p:cBhvr>
                                        <p:cTn id="11" dur="1" fill="hold">
                                          <p:stCondLst>
                                            <p:cond delay="0"/>
                                          </p:stCondLst>
                                        </p:cTn>
                                        <p:tgtEl>
                                          <p:spTgt spid="7169"/>
                                        </p:tgtEl>
                                        <p:attrNameLst>
                                          <p:attrName>style.visibility</p:attrName>
                                        </p:attrNameLst>
                                      </p:cBhvr>
                                      <p:to>
                                        <p:strVal val="visible"/>
                                      </p:to>
                                    </p:set>
                                    <p:anim by="(-#ppt_w*2)" calcmode="lin" valueType="num">
                                      <p:cBhvr rctx="PPT">
                                        <p:cTn id="12" dur="500" autoRev="1" fill="hold">
                                          <p:stCondLst>
                                            <p:cond delay="0"/>
                                          </p:stCondLst>
                                        </p:cTn>
                                        <p:tgtEl>
                                          <p:spTgt spid="7169"/>
                                        </p:tgtEl>
                                        <p:attrNameLst>
                                          <p:attrName>ppt_w</p:attrName>
                                        </p:attrNameLst>
                                      </p:cBhvr>
                                    </p:anim>
                                    <p:anim by="(#ppt_w*0.50)" calcmode="lin" valueType="num">
                                      <p:cBhvr>
                                        <p:cTn id="13" dur="500" decel="50000" autoRev="1" fill="hold">
                                          <p:stCondLst>
                                            <p:cond delay="0"/>
                                          </p:stCondLst>
                                        </p:cTn>
                                        <p:tgtEl>
                                          <p:spTgt spid="7169"/>
                                        </p:tgtEl>
                                        <p:attrNameLst>
                                          <p:attrName>ppt_x</p:attrName>
                                        </p:attrNameLst>
                                      </p:cBhvr>
                                    </p:anim>
                                    <p:anim from="(-#ppt_h/2)" to="(#ppt_y)" calcmode="lin" valueType="num">
                                      <p:cBhvr>
                                        <p:cTn id="14" dur="1000" fill="hold">
                                          <p:stCondLst>
                                            <p:cond delay="0"/>
                                          </p:stCondLst>
                                        </p:cTn>
                                        <p:tgtEl>
                                          <p:spTgt spid="7169"/>
                                        </p:tgtEl>
                                        <p:attrNameLst>
                                          <p:attrName>ppt_y</p:attrName>
                                        </p:attrNameLst>
                                      </p:cBhvr>
                                    </p:anim>
                                    <p:animRot by="21600000">
                                      <p:cBhvr>
                                        <p:cTn id="15" dur="1000" fill="hold">
                                          <p:stCondLst>
                                            <p:cond delay="0"/>
                                          </p:stCondLst>
                                        </p:cTn>
                                        <p:tgtEl>
                                          <p:spTgt spid="7169"/>
                                        </p:tgtEl>
                                        <p:attrNameLst>
                                          <p:attrName>r</p:attrName>
                                        </p:attrNameLst>
                                      </p:cBhvr>
                                    </p:animRot>
                                  </p:childTnLst>
                                </p:cTn>
                              </p:par>
                              <p:par>
                                <p:cTn id="16" presetID="23" presetClass="entr" presetSubtype="36" fill="hold" grpId="0" nodeType="withEffect">
                                  <p:stCondLst>
                                    <p:cond delay="0"/>
                                  </p:stCondLst>
                                  <p:iterate type="lt">
                                    <p:tmPct val="10000"/>
                                  </p:iterate>
                                  <p:childTnLst>
                                    <p:set>
                                      <p:cBhvr>
                                        <p:cTn id="17" dur="1" fill="hold">
                                          <p:stCondLst>
                                            <p:cond delay="0"/>
                                          </p:stCondLst>
                                        </p:cTn>
                                        <p:tgtEl>
                                          <p:spTgt spid="7170"/>
                                        </p:tgtEl>
                                        <p:attrNameLst>
                                          <p:attrName>style.visibility</p:attrName>
                                        </p:attrNameLst>
                                      </p:cBhvr>
                                      <p:to>
                                        <p:strVal val="visible"/>
                                      </p:to>
                                    </p:set>
                                    <p:anim calcmode="lin" valueType="num">
                                      <p:cBhvr>
                                        <p:cTn id="18" dur="1000" fill="hold"/>
                                        <p:tgtEl>
                                          <p:spTgt spid="7170"/>
                                        </p:tgtEl>
                                        <p:attrNameLst>
                                          <p:attrName>ppt_w</p:attrName>
                                        </p:attrNameLst>
                                      </p:cBhvr>
                                      <p:tavLst>
                                        <p:tav tm="0">
                                          <p:val>
                                            <p:strVal val="(6*min(max(#ppt_w*#ppt_h,.3),1)-7.4)/-.7*#ppt_w"/>
                                          </p:val>
                                        </p:tav>
                                        <p:tav tm="100000">
                                          <p:val>
                                            <p:strVal val="#ppt_w"/>
                                          </p:val>
                                        </p:tav>
                                      </p:tavLst>
                                    </p:anim>
                                    <p:anim calcmode="lin" valueType="num">
                                      <p:cBhvr>
                                        <p:cTn id="19" dur="1000" fill="hold"/>
                                        <p:tgtEl>
                                          <p:spTgt spid="7170"/>
                                        </p:tgtEl>
                                        <p:attrNameLst>
                                          <p:attrName>ppt_h</p:attrName>
                                        </p:attrNameLst>
                                      </p:cBhvr>
                                      <p:tavLst>
                                        <p:tav tm="0">
                                          <p:val>
                                            <p:strVal val="(6*min(max(#ppt_w*#ppt_h,.3),1)-7.4)/-.7*#ppt_h"/>
                                          </p:val>
                                        </p:tav>
                                        <p:tav tm="100000">
                                          <p:val>
                                            <p:strVal val="#ppt_h"/>
                                          </p:val>
                                        </p:tav>
                                      </p:tavLst>
                                    </p:anim>
                                    <p:anim calcmode="lin" valueType="num">
                                      <p:cBhvr>
                                        <p:cTn id="20" dur="1000" fill="hold"/>
                                        <p:tgtEl>
                                          <p:spTgt spid="7170"/>
                                        </p:tgtEl>
                                        <p:attrNameLst>
                                          <p:attrName>ppt_x</p:attrName>
                                        </p:attrNameLst>
                                      </p:cBhvr>
                                      <p:tavLst>
                                        <p:tav tm="0">
                                          <p:val>
                                            <p:fltVal val="0.5"/>
                                          </p:val>
                                        </p:tav>
                                        <p:tav tm="100000">
                                          <p:val>
                                            <p:strVal val="#ppt_x"/>
                                          </p:val>
                                        </p:tav>
                                      </p:tavLst>
                                    </p:anim>
                                    <p:anim calcmode="lin" valueType="num">
                                      <p:cBhvr>
                                        <p:cTn id="21" dur="1000" fill="hold"/>
                                        <p:tgtEl>
                                          <p:spTgt spid="717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P spid="717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66FF33"/>
            </a:solidFill>
            <a:prstDash val="solid"/>
            <a:miter lim="800000"/>
          </a:ln>
          <a:effectLst>
            <a:innerShdw blurRad="76200">
              <a:srgbClr val="000000"/>
            </a:innerShdw>
          </a:effectLst>
        </p:spPr>
      </p:pic>
      <p:sp>
        <p:nvSpPr>
          <p:cNvPr id="4" name="CasellaDiTesto 3"/>
          <p:cNvSpPr txBox="1"/>
          <p:nvPr/>
        </p:nvSpPr>
        <p:spPr>
          <a:xfrm>
            <a:off x="4211960" y="260648"/>
            <a:ext cx="4932040" cy="2062103"/>
          </a:xfrm>
          <a:prstGeom prst="rect">
            <a:avLst/>
          </a:prstGeom>
          <a:noFill/>
        </p:spPr>
        <p:txBody>
          <a:bodyPr wrap="square" rtlCol="0">
            <a:spAutoFit/>
          </a:bodyPr>
          <a:lstStyle/>
          <a:p>
            <a:pPr algn="ctr"/>
            <a:r>
              <a:rPr lang="pt-BR" sz="3200" b="1" i="1" dirty="0" smtClean="0">
                <a:solidFill>
                  <a:srgbClr val="66FF33"/>
                </a:solidFill>
                <a:latin typeface="+mj-lt"/>
              </a:rPr>
              <a:t>O Amigo convida-nos através do Consolador para rompermos, por definitivo, com a retaguarda dolorosa.</a:t>
            </a:r>
            <a:endParaRPr lang="it-IT" sz="3200" i="1" dirty="0">
              <a:solidFill>
                <a:srgbClr val="66FF33"/>
              </a:solidFill>
              <a:latin typeface="+mj-lt"/>
            </a:endParaRPr>
          </a:p>
        </p:txBody>
      </p:sp>
      <p:sp>
        <p:nvSpPr>
          <p:cNvPr id="6145" name="Rectangle 1"/>
          <p:cNvSpPr>
            <a:spLocks noChangeArrowheads="1"/>
          </p:cNvSpPr>
          <p:nvPr/>
        </p:nvSpPr>
        <p:spPr bwMode="auto">
          <a:xfrm>
            <a:off x="4067944" y="3711087"/>
            <a:ext cx="489654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es-ES" sz="3200" b="1" i="1" u="none" strike="noStrike" cap="none" normalizeH="0" baseline="0" dirty="0" smtClean="0">
                <a:ln>
                  <a:noFill/>
                </a:ln>
                <a:solidFill>
                  <a:srgbClr val="FF6165"/>
                </a:solidFill>
                <a:effectLst/>
                <a:latin typeface="+mj-lt"/>
                <a:ea typeface="Times New Roman" pitchFamily="18" charset="0"/>
                <a:cs typeface="Arial" pitchFamily="34" charset="0"/>
              </a:rPr>
              <a:t>     El Amigo nos invita a través del Consolador a romper definitivamente, con el pasado doloroso.</a:t>
            </a:r>
            <a:r>
              <a:rPr lang="es-ES" sz="4000" b="1" i="1" dirty="0" smtClean="0">
                <a:solidFill>
                  <a:srgbClr val="FF6165"/>
                </a:solidFill>
              </a:rPr>
              <a:t> </a:t>
            </a:r>
            <a:r>
              <a:rPr lang="pt-BR" sz="3200" b="1" i="1" dirty="0" smtClean="0">
                <a:solidFill>
                  <a:srgbClr val="FF6165"/>
                </a:solidFill>
              </a:rPr>
              <a:t>Avancemos, filhos da alma!</a:t>
            </a:r>
            <a:endParaRPr kumimoji="0" lang="es-ES" sz="4000" b="0" i="1" u="none" strike="noStrike" cap="none" normalizeH="0" baseline="0" dirty="0" smtClean="0">
              <a:ln>
                <a:noFill/>
              </a:ln>
              <a:solidFill>
                <a:srgbClr val="FF6165"/>
              </a:solidFill>
              <a:effectLst/>
              <a:latin typeface="+mj-lt"/>
              <a:cs typeface="Arial" pitchFamily="34" charset="0"/>
            </a:endParaRPr>
          </a:p>
        </p:txBody>
      </p:sp>
      <p:sp>
        <p:nvSpPr>
          <p:cNvPr id="6148" name="Rectangle 4"/>
          <p:cNvSpPr>
            <a:spLocks noChangeArrowheads="1"/>
          </p:cNvSpPr>
          <p:nvPr/>
        </p:nvSpPr>
        <p:spPr bwMode="auto">
          <a:xfrm>
            <a:off x="3851920" y="2421390"/>
            <a:ext cx="529208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66FF33"/>
                </a:solidFill>
                <a:effectLst/>
                <a:latin typeface="Verdana" pitchFamily="34" charset="0"/>
                <a:ea typeface="Times New Roman" pitchFamily="18" charset="0"/>
                <a:cs typeface="Arial" pitchFamily="34" charset="0"/>
              </a:rPr>
              <a:t>       </a:t>
            </a:r>
            <a:r>
              <a:rPr kumimoji="0" lang="pt-BR" sz="3200" b="1" i="1" u="none" strike="noStrike" cap="none" normalizeH="0" baseline="0" dirty="0" smtClean="0">
                <a:ln>
                  <a:noFill/>
                </a:ln>
                <a:solidFill>
                  <a:srgbClr val="66FF33"/>
                </a:solidFill>
                <a:effectLst/>
                <a:latin typeface="+mj-lt"/>
                <a:ea typeface="Times New Roman" pitchFamily="18" charset="0"/>
                <a:cs typeface="Arial" pitchFamily="34" charset="0"/>
              </a:rPr>
              <a:t>Avancemos</a:t>
            </a:r>
            <a:r>
              <a:rPr kumimoji="0" lang="pt-BR" sz="3200" b="1" i="0" u="none" strike="noStrike" cap="none" normalizeH="0" baseline="0" dirty="0" smtClean="0">
                <a:ln>
                  <a:noFill/>
                </a:ln>
                <a:solidFill>
                  <a:srgbClr val="66FF33"/>
                </a:solidFill>
                <a:effectLst/>
                <a:latin typeface="+mj-lt"/>
                <a:ea typeface="Times New Roman" pitchFamily="18" charset="0"/>
                <a:cs typeface="Arial" pitchFamily="34" charset="0"/>
              </a:rPr>
              <a:t>, filhos da alma!</a:t>
            </a:r>
            <a:endParaRPr kumimoji="0" lang="pt-BR" sz="4000" b="0" i="0" u="none" strike="noStrike" cap="none" normalizeH="0" baseline="0" dirty="0" smtClean="0">
              <a:ln>
                <a:noFill/>
              </a:ln>
              <a:solidFill>
                <a:srgbClr val="66FF33"/>
              </a:solidFill>
              <a:effectLst/>
              <a:latin typeface="+mj-lt"/>
              <a:cs typeface="Arial" pitchFamily="34" charset="0"/>
            </a:endParaRPr>
          </a:p>
        </p:txBody>
      </p:sp>
      <p:pic>
        <p:nvPicPr>
          <p:cNvPr id="10" name="Immagine 9" descr="figura196.gif"/>
          <p:cNvPicPr>
            <a:picLocks noChangeAspect="1"/>
          </p:cNvPicPr>
          <p:nvPr/>
        </p:nvPicPr>
        <p:blipFill>
          <a:blip r:embed="rId3" cstate="print"/>
          <a:stretch>
            <a:fillRect/>
          </a:stretch>
        </p:blipFill>
        <p:spPr>
          <a:xfrm>
            <a:off x="3923928" y="2924944"/>
            <a:ext cx="5010919"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0-#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7" presetClass="entr" presetSubtype="0" fill="hold" grpId="0" nodeType="afterEffect">
                                  <p:stCondLst>
                                    <p:cond delay="0"/>
                                  </p:stCondLst>
                                  <p:iterate type="lt">
                                    <p:tmPct val="20000"/>
                                  </p:iterate>
                                  <p:childTnLst>
                                    <p:set>
                                      <p:cBhvr>
                                        <p:cTn id="11" dur="1" fill="hold">
                                          <p:stCondLst>
                                            <p:cond delay="0"/>
                                          </p:stCondLst>
                                        </p:cTn>
                                        <p:tgtEl>
                                          <p:spTgt spid="4"/>
                                        </p:tgtEl>
                                        <p:attrNameLst>
                                          <p:attrName>style.visibility</p:attrName>
                                        </p:attrNameLst>
                                      </p:cBhvr>
                                      <p:to>
                                        <p:strVal val="visible"/>
                                      </p:to>
                                    </p:set>
                                    <p:anim calcmode="discrete" valueType="clr">
                                      <p:cBhvr override="childStyle">
                                        <p:cTn id="12" dur="500"/>
                                        <p:tgtEl>
                                          <p:spTgt spid="4"/>
                                        </p:tgtEl>
                                        <p:attrNameLst>
                                          <p:attrName>style.color</p:attrName>
                                        </p:attrNameLst>
                                      </p:cBhvr>
                                      <p:tavLst>
                                        <p:tav tm="0">
                                          <p:val>
                                            <p:clrVal>
                                              <a:srgbClr val="FFFF00"/>
                                            </p:clrVal>
                                          </p:val>
                                        </p:tav>
                                        <p:tav tm="50000">
                                          <p:val>
                                            <p:clrVal>
                                              <a:schemeClr val="hlink"/>
                                            </p:clrVal>
                                          </p:val>
                                        </p:tav>
                                      </p:tavLst>
                                    </p:anim>
                                    <p:anim calcmode="discrete" valueType="clr">
                                      <p:cBhvr>
                                        <p:cTn id="13" dur="500"/>
                                        <p:tgtEl>
                                          <p:spTgt spid="4"/>
                                        </p:tgtEl>
                                        <p:attrNameLst>
                                          <p:attrName>fillcolor</p:attrName>
                                        </p:attrNameLst>
                                      </p:cBhvr>
                                      <p:tavLst>
                                        <p:tav tm="0">
                                          <p:val>
                                            <p:clrVal>
                                              <a:schemeClr val="accent2"/>
                                            </p:clrVal>
                                          </p:val>
                                        </p:tav>
                                        <p:tav tm="50000">
                                          <p:val>
                                            <p:clrVal>
                                              <a:schemeClr val="hlink"/>
                                            </p:clrVal>
                                          </p:val>
                                        </p:tav>
                                      </p:tavLst>
                                    </p:anim>
                                    <p:set>
                                      <p:cBhvr>
                                        <p:cTn id="14" dur="500"/>
                                        <p:tgtEl>
                                          <p:spTgt spid="4"/>
                                        </p:tgtEl>
                                        <p:attrNameLst>
                                          <p:attrName>fill.type</p:attrName>
                                        </p:attrNameLst>
                                      </p:cBhvr>
                                      <p:to>
                                        <p:strVal val="solid"/>
                                      </p:to>
                                    </p:set>
                                  </p:childTnLst>
                                </p:cTn>
                              </p:par>
                              <p:par>
                                <p:cTn id="15" presetID="27" presetClass="entr" presetSubtype="0" fill="hold" grpId="0" nodeType="withEffect">
                                  <p:stCondLst>
                                    <p:cond delay="0"/>
                                  </p:stCondLst>
                                  <p:iterate type="lt">
                                    <p:tmPct val="20000"/>
                                  </p:iterate>
                                  <p:childTnLst>
                                    <p:set>
                                      <p:cBhvr>
                                        <p:cTn id="16" dur="1" fill="hold">
                                          <p:stCondLst>
                                            <p:cond delay="0"/>
                                          </p:stCondLst>
                                        </p:cTn>
                                        <p:tgtEl>
                                          <p:spTgt spid="6145"/>
                                        </p:tgtEl>
                                        <p:attrNameLst>
                                          <p:attrName>style.visibility</p:attrName>
                                        </p:attrNameLst>
                                      </p:cBhvr>
                                      <p:to>
                                        <p:strVal val="visible"/>
                                      </p:to>
                                    </p:set>
                                    <p:anim calcmode="discrete" valueType="clr">
                                      <p:cBhvr override="childStyle">
                                        <p:cTn id="17" dur="500"/>
                                        <p:tgtEl>
                                          <p:spTgt spid="6145"/>
                                        </p:tgtEl>
                                        <p:attrNameLst>
                                          <p:attrName>style.color</p:attrName>
                                        </p:attrNameLst>
                                      </p:cBhvr>
                                      <p:tavLst>
                                        <p:tav tm="0">
                                          <p:val>
                                            <p:clrVal>
                                              <a:srgbClr val="FF3300"/>
                                            </p:clrVal>
                                          </p:val>
                                        </p:tav>
                                        <p:tav tm="50000">
                                          <p:val>
                                            <p:clrVal>
                                              <a:srgbClr val="66FF33"/>
                                            </p:clrVal>
                                          </p:val>
                                        </p:tav>
                                      </p:tavLst>
                                    </p:anim>
                                    <p:anim calcmode="discrete" valueType="clr">
                                      <p:cBhvr>
                                        <p:cTn id="18" dur="500"/>
                                        <p:tgtEl>
                                          <p:spTgt spid="6145"/>
                                        </p:tgtEl>
                                        <p:attrNameLst>
                                          <p:attrName>fillcolor</p:attrName>
                                        </p:attrNameLst>
                                      </p:cBhvr>
                                      <p:tavLst>
                                        <p:tav tm="0">
                                          <p:val>
                                            <p:clrVal>
                                              <a:schemeClr val="accent2"/>
                                            </p:clrVal>
                                          </p:val>
                                        </p:tav>
                                        <p:tav tm="50000">
                                          <p:val>
                                            <p:clrVal>
                                              <a:schemeClr val="hlink"/>
                                            </p:clrVal>
                                          </p:val>
                                        </p:tav>
                                      </p:tavLst>
                                    </p:anim>
                                    <p:set>
                                      <p:cBhvr>
                                        <p:cTn id="19" dur="500"/>
                                        <p:tgtEl>
                                          <p:spTgt spid="6145"/>
                                        </p:tgtEl>
                                        <p:attrNameLst>
                                          <p:attrName>fill.type</p:attrName>
                                        </p:attrNameLst>
                                      </p:cBhvr>
                                      <p:to>
                                        <p:strVal val="solid"/>
                                      </p:to>
                                    </p:set>
                                  </p:childTnLst>
                                </p:cTn>
                              </p:par>
                            </p:childTnLst>
                          </p:cTn>
                        </p:par>
                        <p:par>
                          <p:cTn id="20" fill="hold">
                            <p:stCondLst>
                              <p:cond delay="12600"/>
                            </p:stCondLst>
                            <p:childTnLst>
                              <p:par>
                                <p:cTn id="21" presetID="27" presetClass="entr" presetSubtype="0" fill="hold" grpId="0" nodeType="afterEffect">
                                  <p:stCondLst>
                                    <p:cond delay="0"/>
                                  </p:stCondLst>
                                  <p:iterate type="lt">
                                    <p:tmPct val="20000"/>
                                  </p:iterate>
                                  <p:childTnLst>
                                    <p:set>
                                      <p:cBhvr>
                                        <p:cTn id="22" dur="1" fill="hold">
                                          <p:stCondLst>
                                            <p:cond delay="0"/>
                                          </p:stCondLst>
                                        </p:cTn>
                                        <p:tgtEl>
                                          <p:spTgt spid="6148"/>
                                        </p:tgtEl>
                                        <p:attrNameLst>
                                          <p:attrName>style.visibility</p:attrName>
                                        </p:attrNameLst>
                                      </p:cBhvr>
                                      <p:to>
                                        <p:strVal val="visible"/>
                                      </p:to>
                                    </p:set>
                                    <p:anim calcmode="discrete" valueType="clr">
                                      <p:cBhvr override="childStyle">
                                        <p:cTn id="23" dur="500"/>
                                        <p:tgtEl>
                                          <p:spTgt spid="6148"/>
                                        </p:tgtEl>
                                        <p:attrNameLst>
                                          <p:attrName>style.color</p:attrName>
                                        </p:attrNameLst>
                                      </p:cBhvr>
                                      <p:tavLst>
                                        <p:tav tm="0">
                                          <p:val>
                                            <p:clrVal>
                                              <a:srgbClr val="FFFF00"/>
                                            </p:clrVal>
                                          </p:val>
                                        </p:tav>
                                        <p:tav tm="50000">
                                          <p:val>
                                            <p:clrVal>
                                              <a:schemeClr val="hlink"/>
                                            </p:clrVal>
                                          </p:val>
                                        </p:tav>
                                      </p:tavLst>
                                    </p:anim>
                                    <p:anim calcmode="discrete" valueType="clr">
                                      <p:cBhvr>
                                        <p:cTn id="24" dur="500"/>
                                        <p:tgtEl>
                                          <p:spTgt spid="6148"/>
                                        </p:tgtEl>
                                        <p:attrNameLst>
                                          <p:attrName>fillcolor</p:attrName>
                                        </p:attrNameLst>
                                      </p:cBhvr>
                                      <p:tavLst>
                                        <p:tav tm="0">
                                          <p:val>
                                            <p:clrVal>
                                              <a:schemeClr val="accent2"/>
                                            </p:clrVal>
                                          </p:val>
                                        </p:tav>
                                        <p:tav tm="50000">
                                          <p:val>
                                            <p:clrVal>
                                              <a:schemeClr val="hlink"/>
                                            </p:clrVal>
                                          </p:val>
                                        </p:tav>
                                      </p:tavLst>
                                    </p:anim>
                                    <p:set>
                                      <p:cBhvr>
                                        <p:cTn id="25" dur="500"/>
                                        <p:tgtEl>
                                          <p:spTgt spid="614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145" grpId="0"/>
      <p:bldP spid="614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179513" y="332656"/>
            <a:ext cx="3456384" cy="6264696"/>
          </a:xfrm>
          <a:prstGeom prst="rect">
            <a:avLst/>
          </a:prstGeom>
          <a:ln w="88900" cap="sq" cmpd="thickThin">
            <a:solidFill>
              <a:srgbClr val="CD3FFF"/>
            </a:solidFill>
            <a:prstDash val="solid"/>
            <a:miter lim="800000"/>
          </a:ln>
          <a:effectLst>
            <a:innerShdw blurRad="76200">
              <a:srgbClr val="000000"/>
            </a:innerShdw>
          </a:effectLst>
        </p:spPr>
      </p:pic>
      <p:sp>
        <p:nvSpPr>
          <p:cNvPr id="5121" name="Rectangle 1"/>
          <p:cNvSpPr>
            <a:spLocks noChangeArrowheads="1"/>
          </p:cNvSpPr>
          <p:nvPr/>
        </p:nvSpPr>
        <p:spPr bwMode="auto">
          <a:xfrm>
            <a:off x="3563888" y="0"/>
            <a:ext cx="5832648" cy="31589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pt-BR" sz="2800" b="1" i="1" u="none" strike="noStrike" cap="none" normalizeH="0" baseline="0" dirty="0" smtClean="0">
                <a:ln>
                  <a:noFill/>
                </a:ln>
                <a:solidFill>
                  <a:srgbClr val="CD3FFF"/>
                </a:solidFill>
                <a:effectLst/>
                <a:latin typeface="Verdana" pitchFamily="34" charset="0"/>
                <a:ea typeface="Times New Roman" pitchFamily="18" charset="0"/>
                <a:cs typeface="Arial" pitchFamily="34" charset="0"/>
              </a:rPr>
              <a:t> </a:t>
            </a:r>
            <a:r>
              <a:rPr kumimoji="0" lang="pt-BR" sz="3200" b="1" i="1" u="none" strike="noStrike" cap="none" normalizeH="0" baseline="0" dirty="0" smtClean="0">
                <a:ln>
                  <a:noFill/>
                </a:ln>
                <a:solidFill>
                  <a:srgbClr val="CD3FFF"/>
                </a:solidFill>
                <a:effectLst/>
                <a:latin typeface="+mj-lt"/>
                <a:ea typeface="Times New Roman" pitchFamily="18" charset="0"/>
                <a:cs typeface="Arial" pitchFamily="34" charset="0"/>
              </a:rPr>
              <a:t>Olvidemos todo e qualquer </a:t>
            </a:r>
            <a:r>
              <a:rPr kumimoji="0" lang="pt-BR" sz="2800" b="1" i="1" u="none" strike="noStrike" cap="none" normalizeH="0" baseline="0" dirty="0" smtClean="0">
                <a:ln>
                  <a:noFill/>
                </a:ln>
                <a:solidFill>
                  <a:srgbClr val="CD3FFF"/>
                </a:solidFill>
                <a:effectLst/>
                <a:latin typeface="+mj-lt"/>
                <a:ea typeface="Times New Roman" pitchFamily="18" charset="0"/>
                <a:cs typeface="Arial" pitchFamily="34" charset="0"/>
              </a:rPr>
              <a:t>mal,</a:t>
            </a:r>
            <a:r>
              <a:rPr kumimoji="0" lang="pt-BR" sz="3200" b="1" i="1" u="none" strike="noStrike" cap="none" normalizeH="0" baseline="0" dirty="0" smtClean="0">
                <a:ln>
                  <a:noFill/>
                </a:ln>
                <a:solidFill>
                  <a:srgbClr val="CD3FFF"/>
                </a:solidFill>
                <a:effectLst/>
                <a:latin typeface="+mj-lt"/>
                <a:ea typeface="Times New Roman" pitchFamily="18" charset="0"/>
                <a:cs typeface="Arial" pitchFamily="34" charset="0"/>
              </a:rPr>
              <a:t> para recordarmos somente do bem.</a:t>
            </a:r>
            <a:r>
              <a:rPr lang="es-ES" sz="3200" b="1" i="1" dirty="0" smtClean="0">
                <a:solidFill>
                  <a:srgbClr val="CD3FFF"/>
                </a:solidFill>
              </a:rPr>
              <a:t> </a:t>
            </a:r>
            <a:r>
              <a:rPr lang="pt-BR" sz="3200" b="1" i="1" dirty="0" smtClean="0">
                <a:solidFill>
                  <a:srgbClr val="CD3FFF"/>
                </a:solidFill>
              </a:rPr>
              <a:t>Transformemos a queixa em gratidão a Deus pela ocorrência, façamos da dificuldade o desafio a vencer.</a:t>
            </a:r>
            <a:endParaRPr kumimoji="0" lang="pt-BR" sz="3200" b="0" i="1" u="none" strike="noStrike" cap="none" normalizeH="0" baseline="0" dirty="0" smtClean="0">
              <a:ln>
                <a:noFill/>
              </a:ln>
              <a:solidFill>
                <a:srgbClr val="CD3FFF"/>
              </a:solidFill>
              <a:effectLst/>
              <a:latin typeface="+mj-lt"/>
              <a:cs typeface="Arial" pitchFamily="34" charset="0"/>
            </a:endParaRPr>
          </a:p>
        </p:txBody>
      </p:sp>
      <p:sp>
        <p:nvSpPr>
          <p:cNvPr id="5123" name="Rectangle 3"/>
          <p:cNvSpPr>
            <a:spLocks noChangeArrowheads="1"/>
          </p:cNvSpPr>
          <p:nvPr/>
        </p:nvSpPr>
        <p:spPr bwMode="auto">
          <a:xfrm>
            <a:off x="3635896" y="3539105"/>
            <a:ext cx="5508104" cy="36625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s-ES" sz="3200" b="1" i="0" u="none" strike="noStrike" cap="none" normalizeH="0" baseline="0" dirty="0" smtClean="0">
                <a:ln>
                  <a:noFill/>
                </a:ln>
                <a:solidFill>
                  <a:srgbClr val="7DCAFF"/>
                </a:solidFill>
                <a:effectLst/>
                <a:latin typeface="+mj-lt"/>
                <a:ea typeface="Times New Roman" pitchFamily="18" charset="0"/>
                <a:cs typeface="Arial" pitchFamily="34" charset="0"/>
              </a:rPr>
              <a:t>Olvidemos  cualquier mal, para recordar solamente el bien.</a:t>
            </a:r>
            <a:r>
              <a:rPr lang="es-ES" sz="4000" b="1" dirty="0" smtClean="0">
                <a:solidFill>
                  <a:srgbClr val="7DCAFF"/>
                </a:solidFill>
              </a:rPr>
              <a:t> </a:t>
            </a:r>
            <a:r>
              <a:rPr lang="es-ES" sz="3200" b="1" dirty="0" smtClean="0">
                <a:solidFill>
                  <a:srgbClr val="7DCAFF"/>
                </a:solidFill>
              </a:rPr>
              <a:t>Transformemos la queja en gratitud a Dios por las </a:t>
            </a:r>
            <a:r>
              <a:rPr lang="es-ES" sz="3200" b="1" dirty="0" smtClean="0">
                <a:solidFill>
                  <a:srgbClr val="FF0000"/>
                </a:solidFill>
              </a:rPr>
              <a:t>(</a:t>
            </a:r>
            <a:r>
              <a:rPr lang="es-ES" sz="3200" b="1" dirty="0" smtClean="0">
                <a:solidFill>
                  <a:srgbClr val="7DCAFF"/>
                </a:solidFill>
              </a:rPr>
              <a:t>consecuencias</a:t>
            </a:r>
            <a:r>
              <a:rPr lang="es-ES" sz="3200" b="1" dirty="0" smtClean="0">
                <a:solidFill>
                  <a:srgbClr val="FF0000"/>
                </a:solidFill>
              </a:rPr>
              <a:t>)</a:t>
            </a:r>
            <a:r>
              <a:rPr lang="es-ES" sz="3200" b="1" dirty="0" smtClean="0">
                <a:solidFill>
                  <a:srgbClr val="7DCAFF"/>
                </a:solidFill>
              </a:rPr>
              <a:t>, </a:t>
            </a:r>
            <a:r>
              <a:rPr lang="es-ES" sz="3200" b="1" dirty="0" smtClean="0">
                <a:solidFill>
                  <a:srgbClr val="7DCAFF"/>
                </a:solidFill>
              </a:rPr>
              <a:t>que hagamos de la dificultad </a:t>
            </a:r>
            <a:r>
              <a:rPr lang="es-ES" sz="3200" b="1" dirty="0" smtClean="0">
                <a:solidFill>
                  <a:srgbClr val="FF0000"/>
                </a:solidFill>
              </a:rPr>
              <a:t>…………</a:t>
            </a:r>
            <a:endParaRPr lang="it-IT" sz="3200" b="1" dirty="0" smtClean="0">
              <a:solidFill>
                <a:srgbClr val="FF0000"/>
              </a:solidFill>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mj-lt"/>
              <a:cs typeface="Arial" pitchFamily="34" charset="0"/>
            </a:endParaRPr>
          </a:p>
        </p:txBody>
      </p:sp>
      <p:pic>
        <p:nvPicPr>
          <p:cNvPr id="10" name="Immagine 9" descr="figura196.gif"/>
          <p:cNvPicPr>
            <a:picLocks noChangeAspect="1"/>
          </p:cNvPicPr>
          <p:nvPr/>
        </p:nvPicPr>
        <p:blipFill>
          <a:blip r:embed="rId3" cstate="print"/>
          <a:stretch>
            <a:fillRect/>
          </a:stretch>
        </p:blipFill>
        <p:spPr>
          <a:xfrm>
            <a:off x="3851920" y="2996952"/>
            <a:ext cx="5112568"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2"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1+#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56" presetClass="entr" presetSubtype="0" fill="hold" grpId="0" nodeType="afterEffect">
                                  <p:stCondLst>
                                    <p:cond delay="0"/>
                                  </p:stCondLst>
                                  <p:iterate type="lt">
                                    <p:tmPct val="10000"/>
                                  </p:iterate>
                                  <p:childTnLst>
                                    <p:set>
                                      <p:cBhvr>
                                        <p:cTn id="11" dur="1" fill="hold">
                                          <p:stCondLst>
                                            <p:cond delay="0"/>
                                          </p:stCondLst>
                                        </p:cTn>
                                        <p:tgtEl>
                                          <p:spTgt spid="5121"/>
                                        </p:tgtEl>
                                        <p:attrNameLst>
                                          <p:attrName>style.visibility</p:attrName>
                                        </p:attrNameLst>
                                      </p:cBhvr>
                                      <p:to>
                                        <p:strVal val="visible"/>
                                      </p:to>
                                    </p:set>
                                    <p:anim by="(-#ppt_w*2)" calcmode="lin" valueType="num">
                                      <p:cBhvr rctx="PPT">
                                        <p:cTn id="12" dur="500" autoRev="1" fill="hold">
                                          <p:stCondLst>
                                            <p:cond delay="0"/>
                                          </p:stCondLst>
                                        </p:cTn>
                                        <p:tgtEl>
                                          <p:spTgt spid="5121"/>
                                        </p:tgtEl>
                                        <p:attrNameLst>
                                          <p:attrName>ppt_w</p:attrName>
                                        </p:attrNameLst>
                                      </p:cBhvr>
                                    </p:anim>
                                    <p:anim by="(#ppt_w*0.50)" calcmode="lin" valueType="num">
                                      <p:cBhvr>
                                        <p:cTn id="13" dur="500" decel="50000" autoRev="1" fill="hold">
                                          <p:stCondLst>
                                            <p:cond delay="0"/>
                                          </p:stCondLst>
                                        </p:cTn>
                                        <p:tgtEl>
                                          <p:spTgt spid="5121"/>
                                        </p:tgtEl>
                                        <p:attrNameLst>
                                          <p:attrName>ppt_x</p:attrName>
                                        </p:attrNameLst>
                                      </p:cBhvr>
                                    </p:anim>
                                    <p:anim from="(-#ppt_h/2)" to="(#ppt_y)" calcmode="lin" valueType="num">
                                      <p:cBhvr>
                                        <p:cTn id="14" dur="1000" fill="hold">
                                          <p:stCondLst>
                                            <p:cond delay="0"/>
                                          </p:stCondLst>
                                        </p:cTn>
                                        <p:tgtEl>
                                          <p:spTgt spid="5121"/>
                                        </p:tgtEl>
                                        <p:attrNameLst>
                                          <p:attrName>ppt_y</p:attrName>
                                        </p:attrNameLst>
                                      </p:cBhvr>
                                    </p:anim>
                                    <p:animRot by="21600000">
                                      <p:cBhvr>
                                        <p:cTn id="15" dur="1000" fill="hold">
                                          <p:stCondLst>
                                            <p:cond delay="0"/>
                                          </p:stCondLst>
                                        </p:cTn>
                                        <p:tgtEl>
                                          <p:spTgt spid="5121"/>
                                        </p:tgtEl>
                                        <p:attrNameLst>
                                          <p:attrName>r</p:attrName>
                                        </p:attrNameLst>
                                      </p:cBhvr>
                                    </p:animRot>
                                  </p:childTnLst>
                                </p:cTn>
                              </p:par>
                              <p:par>
                                <p:cTn id="16" presetID="51" presetClass="entr" presetSubtype="0" fill="hold" grpId="0" nodeType="withEffect">
                                  <p:stCondLst>
                                    <p:cond delay="0"/>
                                  </p:stCondLst>
                                  <p:iterate type="wd">
                                    <p:tmPct val="10000"/>
                                  </p:iterate>
                                  <p:childTnLst>
                                    <p:set>
                                      <p:cBhvr>
                                        <p:cTn id="17" dur="1" fill="hold">
                                          <p:stCondLst>
                                            <p:cond delay="0"/>
                                          </p:stCondLst>
                                        </p:cTn>
                                        <p:tgtEl>
                                          <p:spTgt spid="5123"/>
                                        </p:tgtEl>
                                        <p:attrNameLst>
                                          <p:attrName>style.visibility</p:attrName>
                                        </p:attrNameLst>
                                      </p:cBhvr>
                                      <p:to>
                                        <p:strVal val="visible"/>
                                      </p:to>
                                    </p:set>
                                    <p:animEffect transition="in" filter="fade">
                                      <p:cBhvr>
                                        <p:cTn id="18" dur="770" decel="100000"/>
                                        <p:tgtEl>
                                          <p:spTgt spid="5123"/>
                                        </p:tgtEl>
                                      </p:cBhvr>
                                    </p:animEffect>
                                    <p:animScale>
                                      <p:cBhvr>
                                        <p:cTn id="19" dur="770" decel="100000"/>
                                        <p:tgtEl>
                                          <p:spTgt spid="5123"/>
                                        </p:tgtEl>
                                      </p:cBhvr>
                                      <p:from x="10000" y="10000"/>
                                      <p:to x="200000" y="450000"/>
                                    </p:animScale>
                                    <p:animScale>
                                      <p:cBhvr>
                                        <p:cTn id="20" dur="1230" accel="100000" fill="hold">
                                          <p:stCondLst>
                                            <p:cond delay="770"/>
                                          </p:stCondLst>
                                        </p:cTn>
                                        <p:tgtEl>
                                          <p:spTgt spid="5123"/>
                                        </p:tgtEl>
                                      </p:cBhvr>
                                      <p:from x="200000" y="450000"/>
                                      <p:to x="100000" y="100000"/>
                                    </p:animScale>
                                    <p:set>
                                      <p:cBhvr>
                                        <p:cTn id="21" dur="770" fill="hold"/>
                                        <p:tgtEl>
                                          <p:spTgt spid="5123"/>
                                        </p:tgtEl>
                                        <p:attrNameLst>
                                          <p:attrName>ppt_x</p:attrName>
                                        </p:attrNameLst>
                                      </p:cBhvr>
                                      <p:to>
                                        <p:strVal val="(0.5)"/>
                                      </p:to>
                                    </p:set>
                                    <p:anim from="(0.5)" to="(#ppt_x)" calcmode="lin" valueType="num">
                                      <p:cBhvr>
                                        <p:cTn id="22" dur="1230" accel="100000" fill="hold">
                                          <p:stCondLst>
                                            <p:cond delay="770"/>
                                          </p:stCondLst>
                                        </p:cTn>
                                        <p:tgtEl>
                                          <p:spTgt spid="5123"/>
                                        </p:tgtEl>
                                        <p:attrNameLst>
                                          <p:attrName>ppt_x</p:attrName>
                                        </p:attrNameLst>
                                      </p:cBhvr>
                                    </p:anim>
                                    <p:set>
                                      <p:cBhvr>
                                        <p:cTn id="23" dur="770" fill="hold"/>
                                        <p:tgtEl>
                                          <p:spTgt spid="5123"/>
                                        </p:tgtEl>
                                        <p:attrNameLst>
                                          <p:attrName>ppt_y</p:attrName>
                                        </p:attrNameLst>
                                      </p:cBhvr>
                                      <p:to>
                                        <p:strVal val="(#ppt_y+0.4)"/>
                                      </p:to>
                                    </p:set>
                                    <p:anim from="(#ppt_y+0.4)" to="(#ppt_y)" calcmode="lin" valueType="num">
                                      <p:cBhvr>
                                        <p:cTn id="24" dur="1230" accel="100000" fill="hold">
                                          <p:stCondLst>
                                            <p:cond delay="770"/>
                                          </p:stCondLst>
                                        </p:cTn>
                                        <p:tgtEl>
                                          <p:spTgt spid="51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P spid="51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FF6D"/>
            </a:solidFill>
            <a:prstDash val="solid"/>
            <a:miter lim="800000"/>
          </a:ln>
          <a:effectLst>
            <a:innerShdw blurRad="76200">
              <a:srgbClr val="000000"/>
            </a:innerShdw>
          </a:effectLst>
        </p:spPr>
      </p:pic>
      <p:sp>
        <p:nvSpPr>
          <p:cNvPr id="4097" name="Rectangle 1"/>
          <p:cNvSpPr>
            <a:spLocks noChangeArrowheads="1"/>
          </p:cNvSpPr>
          <p:nvPr/>
        </p:nvSpPr>
        <p:spPr bwMode="auto">
          <a:xfrm>
            <a:off x="4355976" y="385764"/>
            <a:ext cx="439248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1" u="none" strike="noStrike" cap="none" normalizeH="0" baseline="0" dirty="0" smtClean="0">
                <a:ln>
                  <a:noFill/>
                </a:ln>
                <a:solidFill>
                  <a:schemeClr val="bg1"/>
                </a:solidFill>
                <a:effectLst/>
                <a:latin typeface="+mj-lt"/>
                <a:ea typeface="Times New Roman" pitchFamily="18" charset="0"/>
                <a:cs typeface="Arial" pitchFamily="34" charset="0"/>
              </a:rPr>
              <a:t>   </a:t>
            </a:r>
            <a:r>
              <a:rPr kumimoji="0" lang="pt-BR" sz="3200" b="1" i="1" u="none" strike="noStrike" cap="none" normalizeH="0" baseline="0" dirty="0" smtClean="0">
                <a:ln>
                  <a:noFill/>
                </a:ln>
                <a:solidFill>
                  <a:schemeClr val="bg1"/>
                </a:solidFill>
                <a:effectLst/>
                <a:latin typeface="+mj-lt"/>
                <a:ea typeface="Times New Roman" pitchFamily="18" charset="0"/>
                <a:cs typeface="Arial" pitchFamily="34" charset="0"/>
              </a:rPr>
              <a:t>Ninguém atinge o topo da subida sem passar pelas baixadas difíceis e perturbadoras do caminho evolutivo.</a:t>
            </a:r>
            <a:endParaRPr kumimoji="0" lang="pt-BR" sz="4000" b="0" i="1" u="none" strike="noStrike" cap="none" normalizeH="0" baseline="0" dirty="0" smtClean="0">
              <a:ln>
                <a:noFill/>
              </a:ln>
              <a:solidFill>
                <a:schemeClr val="bg1"/>
              </a:solidFill>
              <a:effectLst/>
              <a:latin typeface="+mj-lt"/>
              <a:cs typeface="Arial" pitchFamily="34" charset="0"/>
            </a:endParaRPr>
          </a:p>
        </p:txBody>
      </p:sp>
      <p:sp>
        <p:nvSpPr>
          <p:cNvPr id="4098" name="Rectangle 2"/>
          <p:cNvSpPr>
            <a:spLocks noChangeArrowheads="1"/>
          </p:cNvSpPr>
          <p:nvPr/>
        </p:nvSpPr>
        <p:spPr bwMode="auto">
          <a:xfrm>
            <a:off x="4283968" y="3816530"/>
            <a:ext cx="460851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i="1" u="none" strike="noStrike" cap="none" normalizeH="0" baseline="0" dirty="0" smtClean="0">
                <a:ln>
                  <a:noFill/>
                </a:ln>
                <a:solidFill>
                  <a:srgbClr val="FFFF57"/>
                </a:solidFill>
                <a:effectLst/>
                <a:latin typeface="+mj-lt"/>
                <a:ea typeface="Times New Roman" pitchFamily="18" charset="0"/>
                <a:cs typeface="Arial" pitchFamily="34" charset="0"/>
              </a:rPr>
              <a:t>      Nadie alcanza la escalada de la subida sin pasar por las bajadas difíciles y perturbadoras del camino evolutivo.</a:t>
            </a:r>
            <a:endParaRPr kumimoji="0" lang="es-ES" sz="4000" b="0" i="1" u="none" strike="noStrike" cap="none" normalizeH="0" baseline="0" dirty="0" smtClean="0">
              <a:ln>
                <a:noFill/>
              </a:ln>
              <a:solidFill>
                <a:srgbClr val="FFFF57"/>
              </a:solidFill>
              <a:effectLst/>
              <a:latin typeface="+mj-lt"/>
              <a:cs typeface="Arial" pitchFamily="34" charset="0"/>
            </a:endParaRPr>
          </a:p>
        </p:txBody>
      </p:sp>
      <p:pic>
        <p:nvPicPr>
          <p:cNvPr id="11" name="Immagine 10" descr="figura196.gif"/>
          <p:cNvPicPr>
            <a:picLocks noChangeAspect="1"/>
          </p:cNvPicPr>
          <p:nvPr/>
        </p:nvPicPr>
        <p:blipFill>
          <a:blip r:embed="rId3" cstate="print"/>
          <a:stretch>
            <a:fillRect/>
          </a:stretch>
        </p:blipFill>
        <p:spPr>
          <a:xfrm>
            <a:off x="4067944" y="2996952"/>
            <a:ext cx="4896544"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Vertical)">
                                      <p:cBhvr>
                                        <p:cTn id="7" dur="2000"/>
                                        <p:tgtEl>
                                          <p:spTgt spid="11"/>
                                        </p:tgtEl>
                                      </p:cBhvr>
                                    </p:animEffect>
                                  </p:childTnLst>
                                </p:cTn>
                              </p:par>
                            </p:childTnLst>
                          </p:cTn>
                        </p:par>
                        <p:par>
                          <p:cTn id="8" fill="hold">
                            <p:stCondLst>
                              <p:cond delay="2000"/>
                            </p:stCondLst>
                            <p:childTnLst>
                              <p:par>
                                <p:cTn id="9" presetID="7" presetClass="entr" presetSubtype="2" fill="hold" grpId="0" nodeType="afterEffect">
                                  <p:stCondLst>
                                    <p:cond delay="0"/>
                                  </p:stCondLst>
                                  <p:iterate type="wd">
                                    <p:tmPct val="10000"/>
                                  </p:iterate>
                                  <p:childTnLst>
                                    <p:set>
                                      <p:cBhvr>
                                        <p:cTn id="10" dur="1" fill="hold">
                                          <p:stCondLst>
                                            <p:cond delay="0"/>
                                          </p:stCondLst>
                                        </p:cTn>
                                        <p:tgtEl>
                                          <p:spTgt spid="4097"/>
                                        </p:tgtEl>
                                        <p:attrNameLst>
                                          <p:attrName>style.visibility</p:attrName>
                                        </p:attrNameLst>
                                      </p:cBhvr>
                                      <p:to>
                                        <p:strVal val="visible"/>
                                      </p:to>
                                    </p:set>
                                    <p:anim calcmode="lin" valueType="num">
                                      <p:cBhvr additive="base">
                                        <p:cTn id="11" dur="1000" fill="hold"/>
                                        <p:tgtEl>
                                          <p:spTgt spid="4097"/>
                                        </p:tgtEl>
                                        <p:attrNameLst>
                                          <p:attrName>ppt_x</p:attrName>
                                        </p:attrNameLst>
                                      </p:cBhvr>
                                      <p:tavLst>
                                        <p:tav tm="0">
                                          <p:val>
                                            <p:strVal val="1+#ppt_w/2"/>
                                          </p:val>
                                        </p:tav>
                                        <p:tav tm="100000">
                                          <p:val>
                                            <p:strVal val="#ppt_x"/>
                                          </p:val>
                                        </p:tav>
                                      </p:tavLst>
                                    </p:anim>
                                    <p:anim calcmode="lin" valueType="num">
                                      <p:cBhvr additive="base">
                                        <p:cTn id="12" dur="1000" fill="hold"/>
                                        <p:tgtEl>
                                          <p:spTgt spid="4097"/>
                                        </p:tgtEl>
                                        <p:attrNameLst>
                                          <p:attrName>ppt_y</p:attrName>
                                        </p:attrNameLst>
                                      </p:cBhvr>
                                      <p:tavLst>
                                        <p:tav tm="0">
                                          <p:val>
                                            <p:strVal val="#ppt_y"/>
                                          </p:val>
                                        </p:tav>
                                        <p:tav tm="100000">
                                          <p:val>
                                            <p:strVal val="#ppt_y"/>
                                          </p:val>
                                        </p:tav>
                                      </p:tavLst>
                                    </p:anim>
                                  </p:childTnLst>
                                </p:cTn>
                              </p:par>
                              <p:par>
                                <p:cTn id="13" presetID="7" presetClass="entr" presetSubtype="4" fill="hold" grpId="0" nodeType="withEffect">
                                  <p:stCondLst>
                                    <p:cond delay="0"/>
                                  </p:stCondLst>
                                  <p:iterate type="wd">
                                    <p:tmPct val="10000"/>
                                  </p:iterate>
                                  <p:childTnLst>
                                    <p:set>
                                      <p:cBhvr>
                                        <p:cTn id="14" dur="1" fill="hold">
                                          <p:stCondLst>
                                            <p:cond delay="0"/>
                                          </p:stCondLst>
                                        </p:cTn>
                                        <p:tgtEl>
                                          <p:spTgt spid="4098"/>
                                        </p:tgtEl>
                                        <p:attrNameLst>
                                          <p:attrName>style.visibility</p:attrName>
                                        </p:attrNameLst>
                                      </p:cBhvr>
                                      <p:to>
                                        <p:strVal val="visible"/>
                                      </p:to>
                                    </p:set>
                                    <p:anim calcmode="lin" valueType="num">
                                      <p:cBhvr additive="base">
                                        <p:cTn id="15" dur="1000" fill="hold"/>
                                        <p:tgtEl>
                                          <p:spTgt spid="4098"/>
                                        </p:tgtEl>
                                        <p:attrNameLst>
                                          <p:attrName>ppt_x</p:attrName>
                                        </p:attrNameLst>
                                      </p:cBhvr>
                                      <p:tavLst>
                                        <p:tav tm="0">
                                          <p:val>
                                            <p:strVal val="#ppt_x"/>
                                          </p:val>
                                        </p:tav>
                                        <p:tav tm="100000">
                                          <p:val>
                                            <p:strVal val="#ppt_x"/>
                                          </p:val>
                                        </p:tav>
                                      </p:tavLst>
                                    </p:anim>
                                    <p:anim calcmode="lin" valueType="num">
                                      <p:cBhvr additive="base">
                                        <p:cTn id="16" dur="10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P spid="40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6165"/>
            </a:solidFill>
            <a:prstDash val="solid"/>
            <a:miter lim="800000"/>
          </a:ln>
          <a:effectLst>
            <a:innerShdw blurRad="76200">
              <a:srgbClr val="000000"/>
            </a:innerShdw>
          </a:effectLst>
        </p:spPr>
      </p:pic>
      <p:sp>
        <p:nvSpPr>
          <p:cNvPr id="4" name="CasellaDiTesto 3"/>
          <p:cNvSpPr txBox="1"/>
          <p:nvPr/>
        </p:nvSpPr>
        <p:spPr>
          <a:xfrm>
            <a:off x="3995936" y="476672"/>
            <a:ext cx="4968552" cy="2554545"/>
          </a:xfrm>
          <a:prstGeom prst="rect">
            <a:avLst/>
          </a:prstGeom>
          <a:noFill/>
        </p:spPr>
        <p:txBody>
          <a:bodyPr wrap="square" rtlCol="0">
            <a:spAutoFit/>
          </a:bodyPr>
          <a:lstStyle/>
          <a:p>
            <a:pPr algn="ctr"/>
            <a:r>
              <a:rPr lang="es-ES" b="1" dirty="0" smtClean="0">
                <a:solidFill>
                  <a:srgbClr val="66FF33"/>
                </a:solidFill>
              </a:rPr>
              <a:t> </a:t>
            </a:r>
            <a:r>
              <a:rPr lang="pt-BR" sz="3200" b="1" i="1" dirty="0" smtClean="0">
                <a:solidFill>
                  <a:srgbClr val="66FF33"/>
                </a:solidFill>
                <a:latin typeface="+mj-lt"/>
              </a:rPr>
              <a:t>Não estais a sós! Vossos anjos tutelares velam por vós e, nos momentos que os buscais, mediante a oração, nas pausas de reflexão,</a:t>
            </a:r>
            <a:endParaRPr lang="it-IT" i="1" dirty="0">
              <a:solidFill>
                <a:srgbClr val="66FF33"/>
              </a:solidFill>
              <a:latin typeface="+mj-lt"/>
            </a:endParaRPr>
          </a:p>
        </p:txBody>
      </p:sp>
      <p:sp>
        <p:nvSpPr>
          <p:cNvPr id="5" name="CasellaDiTesto 4"/>
          <p:cNvSpPr txBox="1"/>
          <p:nvPr/>
        </p:nvSpPr>
        <p:spPr>
          <a:xfrm>
            <a:off x="4067944" y="3573016"/>
            <a:ext cx="5076056" cy="3046988"/>
          </a:xfrm>
          <a:prstGeom prst="rect">
            <a:avLst/>
          </a:prstGeom>
          <a:noFill/>
        </p:spPr>
        <p:txBody>
          <a:bodyPr wrap="square" rtlCol="0">
            <a:spAutoFit/>
          </a:bodyPr>
          <a:lstStyle/>
          <a:p>
            <a:pPr algn="ctr"/>
            <a:r>
              <a:rPr lang="es-ES" sz="3200" b="1" i="1" dirty="0" smtClean="0">
                <a:solidFill>
                  <a:srgbClr val="00B0F0"/>
                </a:solidFill>
                <a:latin typeface="+mj-lt"/>
              </a:rPr>
              <a:t> </a:t>
            </a:r>
            <a:r>
              <a:rPr lang="es-ES" sz="3200" b="1" i="1" dirty="0" smtClean="0">
                <a:solidFill>
                  <a:srgbClr val="FF6165"/>
                </a:solidFill>
                <a:latin typeface="+mj-lt"/>
              </a:rPr>
              <a:t>¡No estáis solos! Vuestros ángeles tutelares velan por vosotros y, en los momentos que lo buscáis, mediante la oración, en las pausas de reflexión, </a:t>
            </a:r>
            <a:endParaRPr lang="it-IT" sz="3200" i="1" dirty="0">
              <a:solidFill>
                <a:srgbClr val="FF6165"/>
              </a:solidFill>
              <a:latin typeface="+mj-lt"/>
            </a:endParaRPr>
          </a:p>
        </p:txBody>
      </p:sp>
      <p:pic>
        <p:nvPicPr>
          <p:cNvPr id="6" name="Immagine 5" descr="figura196.gif"/>
          <p:cNvPicPr>
            <a:picLocks noChangeAspect="1"/>
          </p:cNvPicPr>
          <p:nvPr/>
        </p:nvPicPr>
        <p:blipFill>
          <a:blip r:embed="rId3" cstate="print"/>
          <a:stretch>
            <a:fillRect/>
          </a:stretch>
        </p:blipFill>
        <p:spPr>
          <a:xfrm>
            <a:off x="3923928" y="2924944"/>
            <a:ext cx="522007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childTnLst>
                                </p:cTn>
                              </p:par>
                            </p:childTnLst>
                          </p:cTn>
                        </p:par>
                        <p:par>
                          <p:cTn id="9" fill="hold">
                            <p:stCondLst>
                              <p:cond delay="2000"/>
                            </p:stCondLst>
                            <p:childTnLst>
                              <p:par>
                                <p:cTn id="10" presetID="17" presetClass="entr" presetSubtype="10" fill="hold" grpId="0" nodeType="after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strVal val="#ppt_h"/>
                                          </p:val>
                                        </p:tav>
                                        <p:tav tm="100000">
                                          <p:val>
                                            <p:strVal val="#ppt_h"/>
                                          </p:val>
                                        </p:tav>
                                      </p:tavLst>
                                    </p:anim>
                                  </p:childTnLst>
                                </p:cTn>
                              </p:par>
                              <p:par>
                                <p:cTn id="14" presetID="17" presetClass="entr" presetSubtype="10" fill="hold" grpId="0" nodeType="withEffect">
                                  <p:stCondLst>
                                    <p:cond delay="0"/>
                                  </p:stCondLst>
                                  <p:iterate type="wd">
                                    <p:tmPct val="10000"/>
                                  </p:iterate>
                                  <p:childTnLst>
                                    <p:set>
                                      <p:cBhvr>
                                        <p:cTn id="15" dur="1" fill="hold">
                                          <p:stCondLst>
                                            <p:cond delay="0"/>
                                          </p:stCondLst>
                                        </p:cTn>
                                        <p:tgtEl>
                                          <p:spTgt spid="5"/>
                                        </p:tgtEl>
                                        <p:attrNameLst>
                                          <p:attrName>style.visibility</p:attrName>
                                        </p:attrNameLst>
                                      </p:cBhvr>
                                      <p:to>
                                        <p:strVal val="visible"/>
                                      </p:to>
                                    </p:set>
                                    <p:anim calcmode="lin" valueType="num">
                                      <p:cBhvr>
                                        <p:cTn id="16" dur="1000" fill="hold"/>
                                        <p:tgtEl>
                                          <p:spTgt spid="5"/>
                                        </p:tgtEl>
                                        <p:attrNameLst>
                                          <p:attrName>ppt_w</p:attrName>
                                        </p:attrNameLst>
                                      </p:cBhvr>
                                      <p:tavLst>
                                        <p:tav tm="0">
                                          <p:val>
                                            <p:fltVal val="0"/>
                                          </p:val>
                                        </p:tav>
                                        <p:tav tm="100000">
                                          <p:val>
                                            <p:strVal val="#ppt_w"/>
                                          </p:val>
                                        </p:tav>
                                      </p:tavLst>
                                    </p:anim>
                                    <p:anim calcmode="lin" valueType="num">
                                      <p:cBhvr>
                                        <p:cTn id="17"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CD3FFF"/>
            </a:solidFill>
            <a:prstDash val="solid"/>
            <a:miter lim="800000"/>
          </a:ln>
          <a:effectLst>
            <a:innerShdw blurRad="76200">
              <a:srgbClr val="000000"/>
            </a:innerShdw>
          </a:effectLst>
        </p:spPr>
      </p:pic>
      <p:sp>
        <p:nvSpPr>
          <p:cNvPr id="2049" name="Rectangle 1"/>
          <p:cNvSpPr>
            <a:spLocks noChangeArrowheads="1"/>
          </p:cNvSpPr>
          <p:nvPr/>
        </p:nvSpPr>
        <p:spPr bwMode="auto">
          <a:xfrm>
            <a:off x="3851920" y="172643"/>
            <a:ext cx="52920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CD3FFF"/>
                </a:solidFill>
                <a:effectLst/>
                <a:latin typeface="+mj-lt"/>
                <a:ea typeface="Times New Roman" pitchFamily="18" charset="0"/>
                <a:cs typeface="Arial" pitchFamily="34" charset="0"/>
              </a:rPr>
              <a:t>acercam-se- vos e transmitem-vos a coragem,    o estímulo para a luta e um envolvimento terno e doce para superardes  as aflições.</a:t>
            </a:r>
            <a:endParaRPr kumimoji="0" lang="pt-BR" sz="4000" b="0" i="0" u="none" strike="noStrike" cap="none" normalizeH="0" baseline="0" dirty="0" smtClean="0">
              <a:ln>
                <a:noFill/>
              </a:ln>
              <a:solidFill>
                <a:srgbClr val="CD3FFF"/>
              </a:solidFill>
              <a:effectLst/>
              <a:latin typeface="+mj-lt"/>
              <a:cs typeface="Arial" pitchFamily="34" charset="0"/>
            </a:endParaRPr>
          </a:p>
        </p:txBody>
      </p:sp>
      <p:sp>
        <p:nvSpPr>
          <p:cNvPr id="2050" name="Rectangle 2"/>
          <p:cNvSpPr>
            <a:spLocks noChangeArrowheads="1"/>
          </p:cNvSpPr>
          <p:nvPr/>
        </p:nvSpPr>
        <p:spPr bwMode="auto">
          <a:xfrm>
            <a:off x="4067944" y="3675790"/>
            <a:ext cx="507605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7DCAFF"/>
                </a:solidFill>
                <a:effectLst/>
                <a:latin typeface="+mj-lt"/>
                <a:ea typeface="Times New Roman" pitchFamily="18" charset="0"/>
                <a:cs typeface="Arial" pitchFamily="34" charset="0"/>
              </a:rPr>
              <a:t>se acercan a vosotros y os transmiten el coraje, el estímulo para la lucha y un envolvimiento tierno y dulce para superar las aflicciones.</a:t>
            </a:r>
            <a:endParaRPr kumimoji="0" lang="es-ES" sz="4000" b="0" i="0" u="none" strike="noStrike" cap="none" normalizeH="0" baseline="0" dirty="0" smtClean="0">
              <a:ln>
                <a:noFill/>
              </a:ln>
              <a:solidFill>
                <a:srgbClr val="7DCAFF"/>
              </a:solidFill>
              <a:effectLst/>
              <a:latin typeface="+mj-lt"/>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4067944" y="3140968"/>
            <a:ext cx="5076056"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style.rotation</p:attrName>
                                        </p:attrNameLst>
                                      </p:cBhvr>
                                      <p:tavLst>
                                        <p:tav tm="0">
                                          <p:val>
                                            <p:fltVal val="360"/>
                                          </p:val>
                                        </p:tav>
                                        <p:tav tm="100000">
                                          <p:val>
                                            <p:fltVal val="0"/>
                                          </p:val>
                                        </p:tav>
                                      </p:tavLst>
                                    </p:anim>
                                    <p:animEffect transition="in" filter="fade">
                                      <p:cBhvr>
                                        <p:cTn id="10" dur="2000"/>
                                        <p:tgtEl>
                                          <p:spTgt spid="8"/>
                                        </p:tgtEl>
                                      </p:cBhvr>
                                    </p:animEffect>
                                  </p:childTnLst>
                                </p:cTn>
                              </p:par>
                            </p:childTnLst>
                          </p:cTn>
                        </p:par>
                        <p:par>
                          <p:cTn id="11" fill="hold">
                            <p:stCondLst>
                              <p:cond delay="2000"/>
                            </p:stCondLst>
                            <p:childTnLst>
                              <p:par>
                                <p:cTn id="12" presetID="49" presetClass="entr" presetSubtype="0" decel="100000" fill="hold" grpId="0" nodeType="afterEffect">
                                  <p:stCondLst>
                                    <p:cond delay="0"/>
                                  </p:stCondLst>
                                  <p:iterate type="lt">
                                    <p:tmPct val="10000"/>
                                  </p:iterate>
                                  <p:childTnLst>
                                    <p:set>
                                      <p:cBhvr>
                                        <p:cTn id="13" dur="1" fill="hold">
                                          <p:stCondLst>
                                            <p:cond delay="0"/>
                                          </p:stCondLst>
                                        </p:cTn>
                                        <p:tgtEl>
                                          <p:spTgt spid="2049"/>
                                        </p:tgtEl>
                                        <p:attrNameLst>
                                          <p:attrName>style.visibility</p:attrName>
                                        </p:attrNameLst>
                                      </p:cBhvr>
                                      <p:to>
                                        <p:strVal val="visible"/>
                                      </p:to>
                                    </p:set>
                                    <p:anim calcmode="lin" valueType="num">
                                      <p:cBhvr>
                                        <p:cTn id="14" dur="1000" fill="hold"/>
                                        <p:tgtEl>
                                          <p:spTgt spid="2049"/>
                                        </p:tgtEl>
                                        <p:attrNameLst>
                                          <p:attrName>ppt_w</p:attrName>
                                        </p:attrNameLst>
                                      </p:cBhvr>
                                      <p:tavLst>
                                        <p:tav tm="0">
                                          <p:val>
                                            <p:fltVal val="0"/>
                                          </p:val>
                                        </p:tav>
                                        <p:tav tm="100000">
                                          <p:val>
                                            <p:strVal val="#ppt_w"/>
                                          </p:val>
                                        </p:tav>
                                      </p:tavLst>
                                    </p:anim>
                                    <p:anim calcmode="lin" valueType="num">
                                      <p:cBhvr>
                                        <p:cTn id="15" dur="1000" fill="hold"/>
                                        <p:tgtEl>
                                          <p:spTgt spid="2049"/>
                                        </p:tgtEl>
                                        <p:attrNameLst>
                                          <p:attrName>ppt_h</p:attrName>
                                        </p:attrNameLst>
                                      </p:cBhvr>
                                      <p:tavLst>
                                        <p:tav tm="0">
                                          <p:val>
                                            <p:fltVal val="0"/>
                                          </p:val>
                                        </p:tav>
                                        <p:tav tm="100000">
                                          <p:val>
                                            <p:strVal val="#ppt_h"/>
                                          </p:val>
                                        </p:tav>
                                      </p:tavLst>
                                    </p:anim>
                                    <p:anim calcmode="lin" valueType="num">
                                      <p:cBhvr>
                                        <p:cTn id="16" dur="1000" fill="hold"/>
                                        <p:tgtEl>
                                          <p:spTgt spid="2049"/>
                                        </p:tgtEl>
                                        <p:attrNameLst>
                                          <p:attrName>style.rotation</p:attrName>
                                        </p:attrNameLst>
                                      </p:cBhvr>
                                      <p:tavLst>
                                        <p:tav tm="0">
                                          <p:val>
                                            <p:fltVal val="360"/>
                                          </p:val>
                                        </p:tav>
                                        <p:tav tm="100000">
                                          <p:val>
                                            <p:fltVal val="0"/>
                                          </p:val>
                                        </p:tav>
                                      </p:tavLst>
                                    </p:anim>
                                    <p:animEffect transition="in" filter="fade">
                                      <p:cBhvr>
                                        <p:cTn id="17" dur="1000"/>
                                        <p:tgtEl>
                                          <p:spTgt spid="2049"/>
                                        </p:tgtEl>
                                      </p:cBhvr>
                                    </p:animEffect>
                                  </p:childTnLst>
                                </p:cTn>
                              </p:par>
                              <p:par>
                                <p:cTn id="18" presetID="49" presetClass="entr" presetSubtype="0" decel="100000" fill="hold" grpId="0" nodeType="withEffect">
                                  <p:stCondLst>
                                    <p:cond delay="0"/>
                                  </p:stCondLst>
                                  <p:iterate type="lt">
                                    <p:tmPct val="10000"/>
                                  </p:iterate>
                                  <p:childTnLst>
                                    <p:set>
                                      <p:cBhvr>
                                        <p:cTn id="19" dur="1" fill="hold">
                                          <p:stCondLst>
                                            <p:cond delay="0"/>
                                          </p:stCondLst>
                                        </p:cTn>
                                        <p:tgtEl>
                                          <p:spTgt spid="2050"/>
                                        </p:tgtEl>
                                        <p:attrNameLst>
                                          <p:attrName>style.visibility</p:attrName>
                                        </p:attrNameLst>
                                      </p:cBhvr>
                                      <p:to>
                                        <p:strVal val="visible"/>
                                      </p:to>
                                    </p:set>
                                    <p:anim calcmode="lin" valueType="num">
                                      <p:cBhvr>
                                        <p:cTn id="20" dur="1000" fill="hold"/>
                                        <p:tgtEl>
                                          <p:spTgt spid="2050"/>
                                        </p:tgtEl>
                                        <p:attrNameLst>
                                          <p:attrName>ppt_w</p:attrName>
                                        </p:attrNameLst>
                                      </p:cBhvr>
                                      <p:tavLst>
                                        <p:tav tm="0">
                                          <p:val>
                                            <p:fltVal val="0"/>
                                          </p:val>
                                        </p:tav>
                                        <p:tav tm="100000">
                                          <p:val>
                                            <p:strVal val="#ppt_w"/>
                                          </p:val>
                                        </p:tav>
                                      </p:tavLst>
                                    </p:anim>
                                    <p:anim calcmode="lin" valueType="num">
                                      <p:cBhvr>
                                        <p:cTn id="21" dur="1000" fill="hold"/>
                                        <p:tgtEl>
                                          <p:spTgt spid="2050"/>
                                        </p:tgtEl>
                                        <p:attrNameLst>
                                          <p:attrName>ppt_h</p:attrName>
                                        </p:attrNameLst>
                                      </p:cBhvr>
                                      <p:tavLst>
                                        <p:tav tm="0">
                                          <p:val>
                                            <p:fltVal val="0"/>
                                          </p:val>
                                        </p:tav>
                                        <p:tav tm="100000">
                                          <p:val>
                                            <p:strVal val="#ppt_h"/>
                                          </p:val>
                                        </p:tav>
                                      </p:tavLst>
                                    </p:anim>
                                    <p:anim calcmode="lin" valueType="num">
                                      <p:cBhvr>
                                        <p:cTn id="22" dur="1000" fill="hold"/>
                                        <p:tgtEl>
                                          <p:spTgt spid="2050"/>
                                        </p:tgtEl>
                                        <p:attrNameLst>
                                          <p:attrName>style.rotation</p:attrName>
                                        </p:attrNameLst>
                                      </p:cBhvr>
                                      <p:tavLst>
                                        <p:tav tm="0">
                                          <p:val>
                                            <p:fltVal val="360"/>
                                          </p:val>
                                        </p:tav>
                                        <p:tav tm="100000">
                                          <p:val>
                                            <p:fltVal val="0"/>
                                          </p:val>
                                        </p:tav>
                                      </p:tavLst>
                                    </p:anim>
                                    <p:animEffect transition="in" filter="fade">
                                      <p:cBhvr>
                                        <p:cTn id="23"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 grpId="0"/>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FF6D"/>
            </a:solidFill>
            <a:prstDash val="solid"/>
            <a:miter lim="800000"/>
          </a:ln>
          <a:effectLst>
            <a:innerShdw blurRad="76200">
              <a:srgbClr val="000000"/>
            </a:innerShdw>
          </a:effectLst>
        </p:spPr>
      </p:pic>
      <p:sp>
        <p:nvSpPr>
          <p:cNvPr id="32769" name="Rectangle 1"/>
          <p:cNvSpPr>
            <a:spLocks noChangeArrowheads="1"/>
          </p:cNvSpPr>
          <p:nvPr/>
        </p:nvSpPr>
        <p:spPr bwMode="auto">
          <a:xfrm>
            <a:off x="4211960" y="678805"/>
            <a:ext cx="468052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chemeClr val="bg1"/>
                </a:solidFill>
                <a:effectLst/>
                <a:latin typeface="Lucida Sans" pitchFamily="34" charset="0"/>
                <a:ea typeface="Times New Roman" pitchFamily="18" charset="0"/>
                <a:cs typeface="Arial" pitchFamily="34" charset="0"/>
              </a:rPr>
              <a:t> ... Deveremos viajar na direção da nossa consciência para encontrarmos Jesus.</a:t>
            </a:r>
            <a:endParaRPr kumimoji="0" lang="pt-BR" sz="4000" b="0" i="0" u="none" strike="noStrike" cap="none" normalizeH="0" baseline="0" dirty="0" smtClean="0">
              <a:ln>
                <a:noFill/>
              </a:ln>
              <a:solidFill>
                <a:schemeClr val="bg1"/>
              </a:solidFill>
              <a:effectLst/>
              <a:latin typeface="Lucida Sans" pitchFamily="34" charset="0"/>
              <a:cs typeface="Arial" pitchFamily="34" charset="0"/>
            </a:endParaRPr>
          </a:p>
        </p:txBody>
      </p:sp>
      <p:sp>
        <p:nvSpPr>
          <p:cNvPr id="32770" name="Rectangle 2"/>
          <p:cNvSpPr>
            <a:spLocks noChangeArrowheads="1"/>
          </p:cNvSpPr>
          <p:nvPr/>
        </p:nvSpPr>
        <p:spPr bwMode="auto">
          <a:xfrm>
            <a:off x="4139952" y="3875481"/>
            <a:ext cx="500404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FF6D"/>
                </a:solidFill>
                <a:effectLst/>
                <a:latin typeface="Lucida Sans" pitchFamily="34" charset="0"/>
                <a:ea typeface="Times New Roman" pitchFamily="18" charset="0"/>
                <a:cs typeface="Arial" pitchFamily="34" charset="0"/>
              </a:rPr>
              <a:t>... Deberemos viajar en la dirección de nuestra conciencia para encontrar a Jesús</a:t>
            </a:r>
            <a:endParaRPr kumimoji="0" lang="es-ES" sz="4000" b="0" i="0" u="none" strike="noStrike" cap="none" normalizeH="0" baseline="0" dirty="0" smtClean="0">
              <a:ln>
                <a:noFill/>
              </a:ln>
              <a:solidFill>
                <a:srgbClr val="FFFF6D"/>
              </a:solidFill>
              <a:effectLst/>
              <a:latin typeface="Lucida Sans" pitchFamily="34" charset="0"/>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23928" y="3068960"/>
            <a:ext cx="522007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8"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ppt_x</p:attrName>
                                        </p:attrNameLst>
                                      </p:cBhvr>
                                      <p:tavLst>
                                        <p:tav tm="0">
                                          <p:val>
                                            <p:strVal val="#ppt_x-#ppt_w/2"/>
                                          </p:val>
                                        </p:tav>
                                        <p:tav tm="100000">
                                          <p:val>
                                            <p:strVal val="#ppt_x"/>
                                          </p:val>
                                        </p:tav>
                                      </p:tavLst>
                                    </p:anim>
                                    <p:anim calcmode="lin" valueType="num">
                                      <p:cBhvr>
                                        <p:cTn id="8" dur="2000" fill="hold"/>
                                        <p:tgtEl>
                                          <p:spTgt spid="6"/>
                                        </p:tgtEl>
                                        <p:attrNameLst>
                                          <p:attrName>ppt_y</p:attrName>
                                        </p:attrNameLst>
                                      </p:cBhvr>
                                      <p:tavLst>
                                        <p:tav tm="0">
                                          <p:val>
                                            <p:strVal val="#ppt_y"/>
                                          </p:val>
                                        </p:tav>
                                        <p:tav tm="100000">
                                          <p:val>
                                            <p:strVal val="#ppt_y"/>
                                          </p:val>
                                        </p:tav>
                                      </p:tavLst>
                                    </p:anim>
                                    <p:anim calcmode="lin" valueType="num">
                                      <p:cBhvr>
                                        <p:cTn id="9" dur="2000" fill="hold"/>
                                        <p:tgtEl>
                                          <p:spTgt spid="6"/>
                                        </p:tgtEl>
                                        <p:attrNameLst>
                                          <p:attrName>ppt_w</p:attrName>
                                        </p:attrNameLst>
                                      </p:cBhvr>
                                      <p:tavLst>
                                        <p:tav tm="0">
                                          <p:val>
                                            <p:fltVal val="0"/>
                                          </p:val>
                                        </p:tav>
                                        <p:tav tm="100000">
                                          <p:val>
                                            <p:strVal val="#ppt_w"/>
                                          </p:val>
                                        </p:tav>
                                      </p:tavLst>
                                    </p:anim>
                                    <p:anim calcmode="lin" valueType="num">
                                      <p:cBhvr>
                                        <p:cTn id="10" dur="2000" fill="hold"/>
                                        <p:tgtEl>
                                          <p:spTgt spid="6"/>
                                        </p:tgtEl>
                                        <p:attrNameLst>
                                          <p:attrName>ppt_h</p:attrName>
                                        </p:attrNameLst>
                                      </p:cBhvr>
                                      <p:tavLst>
                                        <p:tav tm="0">
                                          <p:val>
                                            <p:strVal val="#ppt_h"/>
                                          </p:val>
                                        </p:tav>
                                        <p:tav tm="100000">
                                          <p:val>
                                            <p:strVal val="#ppt_h"/>
                                          </p:val>
                                        </p:tav>
                                      </p:tavLst>
                                    </p:anim>
                                  </p:childTnLst>
                                </p:cTn>
                              </p:par>
                            </p:childTnLst>
                          </p:cTn>
                        </p:par>
                        <p:par>
                          <p:cTn id="11" fill="hold">
                            <p:stCondLst>
                              <p:cond delay="2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2769"/>
                                        </p:tgtEl>
                                        <p:attrNameLst>
                                          <p:attrName>style.visibility</p:attrName>
                                        </p:attrNameLst>
                                      </p:cBhvr>
                                      <p:to>
                                        <p:strVal val="visible"/>
                                      </p:to>
                                    </p:set>
                                    <p:anim by="(-#ppt_w*2)" calcmode="lin" valueType="num">
                                      <p:cBhvr rctx="PPT">
                                        <p:cTn id="14" dur="500" autoRev="1" fill="hold">
                                          <p:stCondLst>
                                            <p:cond delay="0"/>
                                          </p:stCondLst>
                                        </p:cTn>
                                        <p:tgtEl>
                                          <p:spTgt spid="32769"/>
                                        </p:tgtEl>
                                        <p:attrNameLst>
                                          <p:attrName>ppt_w</p:attrName>
                                        </p:attrNameLst>
                                      </p:cBhvr>
                                    </p:anim>
                                    <p:anim by="(#ppt_w*0.50)" calcmode="lin" valueType="num">
                                      <p:cBhvr>
                                        <p:cTn id="15" dur="500" decel="50000" autoRev="1" fill="hold">
                                          <p:stCondLst>
                                            <p:cond delay="0"/>
                                          </p:stCondLst>
                                        </p:cTn>
                                        <p:tgtEl>
                                          <p:spTgt spid="32769"/>
                                        </p:tgtEl>
                                        <p:attrNameLst>
                                          <p:attrName>ppt_x</p:attrName>
                                        </p:attrNameLst>
                                      </p:cBhvr>
                                    </p:anim>
                                    <p:anim from="(-#ppt_h/2)" to="(#ppt_y)" calcmode="lin" valueType="num">
                                      <p:cBhvr>
                                        <p:cTn id="16" dur="1000" fill="hold">
                                          <p:stCondLst>
                                            <p:cond delay="0"/>
                                          </p:stCondLst>
                                        </p:cTn>
                                        <p:tgtEl>
                                          <p:spTgt spid="32769"/>
                                        </p:tgtEl>
                                        <p:attrNameLst>
                                          <p:attrName>ppt_y</p:attrName>
                                        </p:attrNameLst>
                                      </p:cBhvr>
                                    </p:anim>
                                    <p:animRot by="21600000">
                                      <p:cBhvr>
                                        <p:cTn id="17" dur="1000" fill="hold">
                                          <p:stCondLst>
                                            <p:cond delay="0"/>
                                          </p:stCondLst>
                                        </p:cTn>
                                        <p:tgtEl>
                                          <p:spTgt spid="32769"/>
                                        </p:tgtEl>
                                        <p:attrNameLst>
                                          <p:attrName>r</p:attrName>
                                        </p:attrNameLst>
                                      </p:cBhvr>
                                    </p:animRot>
                                  </p:childTnLst>
                                </p:cTn>
                              </p:par>
                              <p:par>
                                <p:cTn id="18" presetID="15" presetClass="entr" presetSubtype="0" fill="hold" grpId="0" nodeType="withEffect">
                                  <p:stCondLst>
                                    <p:cond delay="0"/>
                                  </p:stCondLst>
                                  <p:iterate type="lt">
                                    <p:tmPct val="10000"/>
                                  </p:iterate>
                                  <p:childTnLst>
                                    <p:set>
                                      <p:cBhvr>
                                        <p:cTn id="19" dur="1" fill="hold">
                                          <p:stCondLst>
                                            <p:cond delay="0"/>
                                          </p:stCondLst>
                                        </p:cTn>
                                        <p:tgtEl>
                                          <p:spTgt spid="32770"/>
                                        </p:tgtEl>
                                        <p:attrNameLst>
                                          <p:attrName>style.visibility</p:attrName>
                                        </p:attrNameLst>
                                      </p:cBhvr>
                                      <p:to>
                                        <p:strVal val="visible"/>
                                      </p:to>
                                    </p:set>
                                    <p:anim calcmode="lin" valueType="num">
                                      <p:cBhvr>
                                        <p:cTn id="20" dur="1000" fill="hold"/>
                                        <p:tgtEl>
                                          <p:spTgt spid="32770"/>
                                        </p:tgtEl>
                                        <p:attrNameLst>
                                          <p:attrName>ppt_w</p:attrName>
                                        </p:attrNameLst>
                                      </p:cBhvr>
                                      <p:tavLst>
                                        <p:tav tm="0">
                                          <p:val>
                                            <p:fltVal val="0"/>
                                          </p:val>
                                        </p:tav>
                                        <p:tav tm="100000">
                                          <p:val>
                                            <p:strVal val="#ppt_w"/>
                                          </p:val>
                                        </p:tav>
                                      </p:tavLst>
                                    </p:anim>
                                    <p:anim calcmode="lin" valueType="num">
                                      <p:cBhvr>
                                        <p:cTn id="21" dur="1000" fill="hold"/>
                                        <p:tgtEl>
                                          <p:spTgt spid="32770"/>
                                        </p:tgtEl>
                                        <p:attrNameLst>
                                          <p:attrName>ppt_h</p:attrName>
                                        </p:attrNameLst>
                                      </p:cBhvr>
                                      <p:tavLst>
                                        <p:tav tm="0">
                                          <p:val>
                                            <p:fltVal val="0"/>
                                          </p:val>
                                        </p:tav>
                                        <p:tav tm="100000">
                                          <p:val>
                                            <p:strVal val="#ppt_h"/>
                                          </p:val>
                                        </p:tav>
                                      </p:tavLst>
                                    </p:anim>
                                    <p:anim calcmode="lin" valueType="num">
                                      <p:cBhvr>
                                        <p:cTn id="22" dur="1000" fill="hold"/>
                                        <p:tgtEl>
                                          <p:spTgt spid="32770"/>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277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p:bldP spid="3277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chemeClr val="bg1"/>
            </a:solidFill>
            <a:prstDash val="solid"/>
            <a:miter lim="800000"/>
          </a:ln>
          <a:effectLst>
            <a:innerShdw blurRad="76200">
              <a:srgbClr val="000000"/>
            </a:innerShdw>
          </a:effectLst>
        </p:spPr>
      </p:pic>
      <p:sp>
        <p:nvSpPr>
          <p:cNvPr id="4" name="CasellaDiTesto 3"/>
          <p:cNvSpPr txBox="1"/>
          <p:nvPr/>
        </p:nvSpPr>
        <p:spPr>
          <a:xfrm>
            <a:off x="4355976" y="332656"/>
            <a:ext cx="4248472" cy="2554545"/>
          </a:xfrm>
          <a:prstGeom prst="rect">
            <a:avLst/>
          </a:prstGeom>
          <a:noFill/>
        </p:spPr>
        <p:txBody>
          <a:bodyPr wrap="square" rtlCol="0">
            <a:spAutoFit/>
          </a:bodyPr>
          <a:lstStyle/>
          <a:p>
            <a:pPr algn="ctr"/>
            <a:r>
              <a:rPr lang="pt-BR" sz="3200" b="1" dirty="0" smtClean="0">
                <a:solidFill>
                  <a:schemeClr val="bg1"/>
                </a:solidFill>
                <a:latin typeface="+mj-lt"/>
              </a:rPr>
              <a:t>Recordai do Senhor: </a:t>
            </a:r>
            <a:r>
              <a:rPr lang="pt-BR" sz="3200" b="1" i="1" dirty="0" smtClean="0">
                <a:solidFill>
                  <a:schemeClr val="bg1"/>
                </a:solidFill>
                <a:latin typeface="+mj-lt"/>
              </a:rPr>
              <a:t>"No mundo somente tereis aflições, mas lembrai-vos de Mim.  Eu venci o mundo”.</a:t>
            </a:r>
            <a:r>
              <a:rPr lang="pt-BR" sz="3200" b="1" dirty="0" smtClean="0">
                <a:solidFill>
                  <a:schemeClr val="bg1"/>
                </a:solidFill>
                <a:latin typeface="+mj-lt"/>
              </a:rPr>
              <a:t> </a:t>
            </a:r>
            <a:endParaRPr lang="it-IT" dirty="0">
              <a:solidFill>
                <a:schemeClr val="bg1"/>
              </a:solidFill>
              <a:latin typeface="+mj-lt"/>
            </a:endParaRPr>
          </a:p>
        </p:txBody>
      </p:sp>
      <p:sp>
        <p:nvSpPr>
          <p:cNvPr id="1025" name="Rectangle 1"/>
          <p:cNvSpPr>
            <a:spLocks noChangeArrowheads="1"/>
          </p:cNvSpPr>
          <p:nvPr/>
        </p:nvSpPr>
        <p:spPr bwMode="auto">
          <a:xfrm>
            <a:off x="4139952" y="3894363"/>
            <a:ext cx="47525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1" u="none" strike="noStrike" cap="none" normalizeH="0" baseline="0" dirty="0" smtClean="0">
                <a:ln>
                  <a:noFill/>
                </a:ln>
                <a:solidFill>
                  <a:srgbClr val="FFFF57"/>
                </a:solidFill>
                <a:effectLst/>
                <a:latin typeface="+mj-lt"/>
                <a:ea typeface="Times New Roman" pitchFamily="18" charset="0"/>
                <a:cs typeface="Arial" pitchFamily="34" charset="0"/>
              </a:rPr>
              <a:t>     Recordad del Señor:     “En el mundo solamente tendréis aflicciones, pero acordaos de Mí.                    </a:t>
            </a:r>
            <a:r>
              <a:rPr kumimoji="0" lang="pt-BR" sz="3200" b="1" i="1" u="none" strike="noStrike" cap="none" normalizeH="0" baseline="0" dirty="0" smtClean="0">
                <a:ln>
                  <a:noFill/>
                </a:ln>
                <a:solidFill>
                  <a:srgbClr val="FFFF57"/>
                </a:solidFill>
                <a:effectLst/>
                <a:latin typeface="+mj-lt"/>
                <a:ea typeface="Times New Roman" pitchFamily="18" charset="0"/>
                <a:cs typeface="Arial" pitchFamily="34" charset="0"/>
              </a:rPr>
              <a:t>Yo vencí al mundo”. </a:t>
            </a:r>
          </a:p>
        </p:txBody>
      </p:sp>
      <p:pic>
        <p:nvPicPr>
          <p:cNvPr id="7" name="Immagine 6" descr="figura196.gif"/>
          <p:cNvPicPr>
            <a:picLocks noChangeAspect="1"/>
          </p:cNvPicPr>
          <p:nvPr/>
        </p:nvPicPr>
        <p:blipFill>
          <a:blip r:embed="rId3" cstate="print"/>
          <a:stretch>
            <a:fillRect/>
          </a:stretch>
        </p:blipFill>
        <p:spPr>
          <a:xfrm>
            <a:off x="3995936" y="3068960"/>
            <a:ext cx="5148064"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2000"/>
                                        <p:tgtEl>
                                          <p:spTgt spid="7"/>
                                        </p:tgtEl>
                                      </p:cBhvr>
                                    </p:animEffect>
                                  </p:childTnLst>
                                </p:cTn>
                              </p:par>
                            </p:childTnLst>
                          </p:cTn>
                        </p:par>
                        <p:par>
                          <p:cTn id="8" fill="hold">
                            <p:stCondLst>
                              <p:cond delay="2000"/>
                            </p:stCondLst>
                            <p:childTnLst>
                              <p:par>
                                <p:cTn id="9" presetID="5" presetClass="entr" presetSubtype="10" fill="hold" grpId="0" nodeType="afterEffect">
                                  <p:stCondLst>
                                    <p:cond delay="0"/>
                                  </p:stCondLst>
                                  <p:iterate type="wd">
                                    <p:tmPct val="10000"/>
                                  </p:iterate>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1000"/>
                                        <p:tgtEl>
                                          <p:spTgt spid="4"/>
                                        </p:tgtEl>
                                      </p:cBhvr>
                                    </p:animEffect>
                                  </p:childTnLst>
                                </p:cTn>
                              </p:par>
                              <p:par>
                                <p:cTn id="12" presetID="5" presetClass="entr" presetSubtype="10" fill="hold" grpId="0" nodeType="withEffect">
                                  <p:stCondLst>
                                    <p:cond delay="0"/>
                                  </p:stCondLst>
                                  <p:iterate type="wd">
                                    <p:tmPct val="10000"/>
                                  </p:iterate>
                                  <p:childTnLst>
                                    <p:set>
                                      <p:cBhvr>
                                        <p:cTn id="13" dur="1" fill="hold">
                                          <p:stCondLst>
                                            <p:cond delay="0"/>
                                          </p:stCondLst>
                                        </p:cTn>
                                        <p:tgtEl>
                                          <p:spTgt spid="1025"/>
                                        </p:tgtEl>
                                        <p:attrNameLst>
                                          <p:attrName>style.visibility</p:attrName>
                                        </p:attrNameLst>
                                      </p:cBhvr>
                                      <p:to>
                                        <p:strVal val="visible"/>
                                      </p:to>
                                    </p:set>
                                    <p:animEffect transition="in" filter="checkerboard(across)">
                                      <p:cBhvr>
                                        <p:cTn id="14" dur="1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2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66FF33"/>
            </a:solidFill>
            <a:prstDash val="solid"/>
            <a:miter lim="800000"/>
          </a:ln>
          <a:effectLst>
            <a:innerShdw blurRad="76200">
              <a:srgbClr val="000000"/>
            </a:innerShdw>
          </a:effectLst>
        </p:spPr>
      </p:pic>
      <p:sp>
        <p:nvSpPr>
          <p:cNvPr id="4" name="CasellaDiTesto 3"/>
          <p:cNvSpPr txBox="1"/>
          <p:nvPr/>
        </p:nvSpPr>
        <p:spPr>
          <a:xfrm>
            <a:off x="3995936" y="188640"/>
            <a:ext cx="5148064" cy="3118996"/>
          </a:xfrm>
          <a:prstGeom prst="rect">
            <a:avLst/>
          </a:prstGeom>
          <a:noFill/>
        </p:spPr>
        <p:txBody>
          <a:bodyPr wrap="square" rtlCol="0">
            <a:spAutoFit/>
          </a:bodyPr>
          <a:lstStyle/>
          <a:p>
            <a:pPr algn="ctr"/>
            <a:r>
              <a:rPr lang="pt-BR" b="1" dirty="0" smtClean="0">
                <a:solidFill>
                  <a:srgbClr val="66FF33"/>
                </a:solidFill>
              </a:rPr>
              <a:t> </a:t>
            </a:r>
            <a:r>
              <a:rPr lang="pt-BR" sz="3200" b="1" dirty="0" smtClean="0">
                <a:solidFill>
                  <a:srgbClr val="66FF33"/>
                </a:solidFill>
                <a:latin typeface="+mj-lt"/>
              </a:rPr>
              <a:t>Muitos de vós tereis oportunidades de vencer no mundo dos negócios, nas contribuições políticas,  sociais, científicas e artísticas, </a:t>
            </a:r>
            <a:endParaRPr lang="it-IT" dirty="0">
              <a:solidFill>
                <a:srgbClr val="66FF33"/>
              </a:solidFill>
              <a:latin typeface="+mj-lt"/>
            </a:endParaRPr>
          </a:p>
        </p:txBody>
      </p:sp>
      <p:sp>
        <p:nvSpPr>
          <p:cNvPr id="5" name="CasellaDiTesto 4"/>
          <p:cNvSpPr txBox="1"/>
          <p:nvPr/>
        </p:nvSpPr>
        <p:spPr>
          <a:xfrm>
            <a:off x="3851920" y="3645024"/>
            <a:ext cx="5292080" cy="3046988"/>
          </a:xfrm>
          <a:prstGeom prst="rect">
            <a:avLst/>
          </a:prstGeom>
          <a:noFill/>
        </p:spPr>
        <p:txBody>
          <a:bodyPr wrap="square" rtlCol="0">
            <a:spAutoFit/>
          </a:bodyPr>
          <a:lstStyle/>
          <a:p>
            <a:pPr algn="ctr"/>
            <a:r>
              <a:rPr lang="es-ES" sz="3200" b="1" dirty="0" smtClean="0"/>
              <a:t> </a:t>
            </a:r>
            <a:r>
              <a:rPr lang="es-ES" sz="3200" b="1" dirty="0" smtClean="0">
                <a:solidFill>
                  <a:srgbClr val="FF6165"/>
                </a:solidFill>
              </a:rPr>
              <a:t>Muchos de vosotros tendréis oportunidad de vencer en el mundo de los negocios, en las contribuciones políticas, sociales, científicas y   artísticas, </a:t>
            </a:r>
            <a:endParaRPr lang="it-IT" sz="3200" dirty="0">
              <a:solidFill>
                <a:srgbClr val="FF6165"/>
              </a:solidFill>
            </a:endParaRPr>
          </a:p>
        </p:txBody>
      </p:sp>
      <p:pic>
        <p:nvPicPr>
          <p:cNvPr id="6" name="Immagine 5" descr="figura196.gif"/>
          <p:cNvPicPr>
            <a:picLocks noChangeAspect="1"/>
          </p:cNvPicPr>
          <p:nvPr/>
        </p:nvPicPr>
        <p:blipFill>
          <a:blip r:embed="rId3" cstate="print"/>
          <a:stretch>
            <a:fillRect/>
          </a:stretch>
        </p:blipFill>
        <p:spPr>
          <a:xfrm>
            <a:off x="3923928" y="3068960"/>
            <a:ext cx="522007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16" presetClass="entr" presetSubtype="37" fill="hold" grpId="0" nodeType="afterEffect">
                                  <p:stCondLst>
                                    <p:cond delay="0"/>
                                  </p:stCondLst>
                                  <p:iterate type="wd">
                                    <p:tmPct val="10000"/>
                                  </p:iterate>
                                  <p:childTnLst>
                                    <p:set>
                                      <p:cBhvr>
                                        <p:cTn id="11" dur="1" fill="hold">
                                          <p:stCondLst>
                                            <p:cond delay="0"/>
                                          </p:stCondLst>
                                        </p:cTn>
                                        <p:tgtEl>
                                          <p:spTgt spid="4"/>
                                        </p:tgtEl>
                                        <p:attrNameLst>
                                          <p:attrName>style.visibility</p:attrName>
                                        </p:attrNameLst>
                                      </p:cBhvr>
                                      <p:to>
                                        <p:strVal val="visible"/>
                                      </p:to>
                                    </p:set>
                                    <p:animEffect transition="in" filter="barn(outVertical)">
                                      <p:cBhvr>
                                        <p:cTn id="12" dur="1000"/>
                                        <p:tgtEl>
                                          <p:spTgt spid="4"/>
                                        </p:tgtEl>
                                      </p:cBhvr>
                                    </p:animEffect>
                                  </p:childTnLst>
                                </p:cTn>
                              </p:par>
                              <p:par>
                                <p:cTn id="13" presetID="16" presetClass="entr" presetSubtype="37" fill="hold" grpId="0" nodeType="withEffect">
                                  <p:stCondLst>
                                    <p:cond delay="0"/>
                                  </p:stCondLst>
                                  <p:iterate type="wd">
                                    <p:tmPct val="10000"/>
                                  </p:iterate>
                                  <p:childTnLst>
                                    <p:set>
                                      <p:cBhvr>
                                        <p:cTn id="14" dur="1" fill="hold">
                                          <p:stCondLst>
                                            <p:cond delay="0"/>
                                          </p:stCondLst>
                                        </p:cTn>
                                        <p:tgtEl>
                                          <p:spTgt spid="5"/>
                                        </p:tgtEl>
                                        <p:attrNameLst>
                                          <p:attrName>style.visibility</p:attrName>
                                        </p:attrNameLst>
                                      </p:cBhvr>
                                      <p:to>
                                        <p:strVal val="visible"/>
                                      </p:to>
                                    </p:set>
                                    <p:animEffect transition="in" filter="barn(outVertical)">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CD3FFF"/>
            </a:solidFill>
            <a:prstDash val="solid"/>
            <a:miter lim="800000"/>
          </a:ln>
          <a:effectLst>
            <a:innerShdw blurRad="76200">
              <a:srgbClr val="000000"/>
            </a:innerShdw>
          </a:effectLst>
        </p:spPr>
      </p:pic>
      <p:sp>
        <p:nvSpPr>
          <p:cNvPr id="38913" name="Rectangle 1"/>
          <p:cNvSpPr>
            <a:spLocks noChangeArrowheads="1"/>
          </p:cNvSpPr>
          <p:nvPr/>
        </p:nvSpPr>
        <p:spPr bwMode="auto">
          <a:xfrm>
            <a:off x="3923928" y="108171"/>
            <a:ext cx="522007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CD3FFF"/>
                </a:solidFill>
                <a:effectLst/>
                <a:ea typeface="Times New Roman" pitchFamily="18" charset="0"/>
                <a:cs typeface="Arial" pitchFamily="34" charset="0"/>
              </a:rPr>
              <a:t>mas não vos olvideis de vencer o mundo das tentações, o mundo dos caprichos, o mundo das tenazes violentas do erro        e da loucura.</a:t>
            </a:r>
            <a:endParaRPr kumimoji="0" lang="pt-BR" sz="4000" b="0" i="0" u="none" strike="noStrike" cap="none" normalizeH="0" baseline="0" dirty="0" smtClean="0">
              <a:ln>
                <a:noFill/>
              </a:ln>
              <a:solidFill>
                <a:srgbClr val="CD3FFF"/>
              </a:solidFill>
              <a:effectLst/>
              <a:cs typeface="Arial" pitchFamily="34" charset="0"/>
            </a:endParaRPr>
          </a:p>
        </p:txBody>
      </p:sp>
      <p:sp>
        <p:nvSpPr>
          <p:cNvPr id="38914" name="Rectangle 2"/>
          <p:cNvSpPr>
            <a:spLocks noChangeArrowheads="1"/>
          </p:cNvSpPr>
          <p:nvPr/>
        </p:nvSpPr>
        <p:spPr bwMode="auto">
          <a:xfrm>
            <a:off x="4067944" y="3640171"/>
            <a:ext cx="507605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7DCAFF"/>
                </a:solidFill>
                <a:effectLst/>
                <a:ea typeface="Times New Roman" pitchFamily="18" charset="0"/>
                <a:cs typeface="Arial" pitchFamily="34" charset="0"/>
              </a:rPr>
              <a:t>pero no os olvidéis de vencer el mundo de las tentaciones, el mundo de los caprichos, el mundo de las tenazas violentas del error   y de </a:t>
            </a:r>
            <a:r>
              <a:rPr kumimoji="0" lang="es-ES" sz="3200" b="1" i="0" u="none" strike="noStrike" cap="none" normalizeH="0" baseline="0" dirty="0" smtClean="0">
                <a:ln>
                  <a:noFill/>
                </a:ln>
                <a:solidFill>
                  <a:srgbClr val="7DCAFF"/>
                </a:solidFill>
                <a:effectLst/>
                <a:ea typeface="Times New Roman" pitchFamily="18" charset="0"/>
                <a:cs typeface="Arial" pitchFamily="34" charset="0"/>
              </a:rPr>
              <a:t>la </a:t>
            </a:r>
            <a:r>
              <a:rPr kumimoji="0" lang="es-ES" sz="3200" b="1" i="0" u="none" strike="noStrike" cap="none" normalizeH="0" baseline="0" dirty="0" smtClean="0">
                <a:ln>
                  <a:noFill/>
                </a:ln>
                <a:solidFill>
                  <a:srgbClr val="FF0000"/>
                </a:solidFill>
                <a:effectLst/>
                <a:ea typeface="Times New Roman" pitchFamily="18" charset="0"/>
                <a:cs typeface="Arial" pitchFamily="34" charset="0"/>
              </a:rPr>
              <a:t>( cura.)</a:t>
            </a:r>
            <a:endParaRPr kumimoji="0" lang="es-ES" sz="4000" b="0" i="0" u="none" strike="noStrike" cap="none" normalizeH="0" baseline="0" dirty="0" smtClean="0">
              <a:ln>
                <a:noFill/>
              </a:ln>
              <a:solidFill>
                <a:srgbClr val="FF0000"/>
              </a:solidFill>
              <a:effectLst/>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3995936" y="3068960"/>
            <a:ext cx="5148064" cy="792088"/>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ppt_x</p:attrName>
                                        </p:attrNameLst>
                                      </p:cBhvr>
                                      <p:tavLst>
                                        <p:tav tm="0">
                                          <p:val>
                                            <p:strVal val="#ppt_x+#ppt_w/2"/>
                                          </p:val>
                                        </p:tav>
                                        <p:tav tm="100000">
                                          <p:val>
                                            <p:strVal val="#ppt_x"/>
                                          </p:val>
                                        </p:tav>
                                      </p:tavLst>
                                    </p:anim>
                                    <p:anim calcmode="lin" valueType="num">
                                      <p:cBhvr>
                                        <p:cTn id="8" dur="2000" fill="hold"/>
                                        <p:tgtEl>
                                          <p:spTgt spid="8"/>
                                        </p:tgtEl>
                                        <p:attrNameLst>
                                          <p:attrName>ppt_y</p:attrName>
                                        </p:attrNameLst>
                                      </p:cBhvr>
                                      <p:tavLst>
                                        <p:tav tm="0">
                                          <p:val>
                                            <p:strVal val="#ppt_y"/>
                                          </p:val>
                                        </p:tav>
                                        <p:tav tm="100000">
                                          <p:val>
                                            <p:strVal val="#ppt_y"/>
                                          </p:val>
                                        </p:tav>
                                      </p:tavLst>
                                    </p:anim>
                                    <p:anim calcmode="lin" valueType="num">
                                      <p:cBhvr>
                                        <p:cTn id="9" dur="2000" fill="hold"/>
                                        <p:tgtEl>
                                          <p:spTgt spid="8"/>
                                        </p:tgtEl>
                                        <p:attrNameLst>
                                          <p:attrName>ppt_w</p:attrName>
                                        </p:attrNameLst>
                                      </p:cBhvr>
                                      <p:tavLst>
                                        <p:tav tm="0">
                                          <p:val>
                                            <p:fltVal val="0"/>
                                          </p:val>
                                        </p:tav>
                                        <p:tav tm="100000">
                                          <p:val>
                                            <p:strVal val="#ppt_w"/>
                                          </p:val>
                                        </p:tav>
                                      </p:tavLst>
                                    </p:anim>
                                    <p:anim calcmode="lin" valueType="num">
                                      <p:cBhvr>
                                        <p:cTn id="10" dur="2000" fill="hold"/>
                                        <p:tgtEl>
                                          <p:spTgt spid="8"/>
                                        </p:tgtEl>
                                        <p:attrNameLst>
                                          <p:attrName>ppt_h</p:attrName>
                                        </p:attrNameLst>
                                      </p:cBhvr>
                                      <p:tavLst>
                                        <p:tav tm="0">
                                          <p:val>
                                            <p:strVal val="#ppt_h"/>
                                          </p:val>
                                        </p:tav>
                                        <p:tav tm="100000">
                                          <p:val>
                                            <p:strVal val="#ppt_h"/>
                                          </p:val>
                                        </p:tav>
                                      </p:tavLst>
                                    </p:anim>
                                  </p:childTnLst>
                                </p:cTn>
                              </p:par>
                            </p:childTnLst>
                          </p:cTn>
                        </p:par>
                        <p:par>
                          <p:cTn id="11" fill="hold">
                            <p:stCondLst>
                              <p:cond delay="2000"/>
                            </p:stCondLst>
                            <p:childTnLst>
                              <p:par>
                                <p:cTn id="12" presetID="17" presetClass="entr" presetSubtype="8" fill="hold" grpId="0" nodeType="afterEffect">
                                  <p:stCondLst>
                                    <p:cond delay="0"/>
                                  </p:stCondLst>
                                  <p:iterate type="wd">
                                    <p:tmPct val="10000"/>
                                  </p:iterate>
                                  <p:childTnLst>
                                    <p:set>
                                      <p:cBhvr>
                                        <p:cTn id="13" dur="1" fill="hold">
                                          <p:stCondLst>
                                            <p:cond delay="0"/>
                                          </p:stCondLst>
                                        </p:cTn>
                                        <p:tgtEl>
                                          <p:spTgt spid="38913"/>
                                        </p:tgtEl>
                                        <p:attrNameLst>
                                          <p:attrName>style.visibility</p:attrName>
                                        </p:attrNameLst>
                                      </p:cBhvr>
                                      <p:to>
                                        <p:strVal val="visible"/>
                                      </p:to>
                                    </p:set>
                                    <p:anim calcmode="lin" valueType="num">
                                      <p:cBhvr>
                                        <p:cTn id="14" dur="1000" fill="hold"/>
                                        <p:tgtEl>
                                          <p:spTgt spid="38913"/>
                                        </p:tgtEl>
                                        <p:attrNameLst>
                                          <p:attrName>ppt_x</p:attrName>
                                        </p:attrNameLst>
                                      </p:cBhvr>
                                      <p:tavLst>
                                        <p:tav tm="0">
                                          <p:val>
                                            <p:strVal val="#ppt_x-#ppt_w/2"/>
                                          </p:val>
                                        </p:tav>
                                        <p:tav tm="100000">
                                          <p:val>
                                            <p:strVal val="#ppt_x"/>
                                          </p:val>
                                        </p:tav>
                                      </p:tavLst>
                                    </p:anim>
                                    <p:anim calcmode="lin" valueType="num">
                                      <p:cBhvr>
                                        <p:cTn id="15" dur="1000" fill="hold"/>
                                        <p:tgtEl>
                                          <p:spTgt spid="38913"/>
                                        </p:tgtEl>
                                        <p:attrNameLst>
                                          <p:attrName>ppt_y</p:attrName>
                                        </p:attrNameLst>
                                      </p:cBhvr>
                                      <p:tavLst>
                                        <p:tav tm="0">
                                          <p:val>
                                            <p:strVal val="#ppt_y"/>
                                          </p:val>
                                        </p:tav>
                                        <p:tav tm="100000">
                                          <p:val>
                                            <p:strVal val="#ppt_y"/>
                                          </p:val>
                                        </p:tav>
                                      </p:tavLst>
                                    </p:anim>
                                    <p:anim calcmode="lin" valueType="num">
                                      <p:cBhvr>
                                        <p:cTn id="16" dur="1000" fill="hold"/>
                                        <p:tgtEl>
                                          <p:spTgt spid="38913"/>
                                        </p:tgtEl>
                                        <p:attrNameLst>
                                          <p:attrName>ppt_w</p:attrName>
                                        </p:attrNameLst>
                                      </p:cBhvr>
                                      <p:tavLst>
                                        <p:tav tm="0">
                                          <p:val>
                                            <p:fltVal val="0"/>
                                          </p:val>
                                        </p:tav>
                                        <p:tav tm="100000">
                                          <p:val>
                                            <p:strVal val="#ppt_w"/>
                                          </p:val>
                                        </p:tav>
                                      </p:tavLst>
                                    </p:anim>
                                    <p:anim calcmode="lin" valueType="num">
                                      <p:cBhvr>
                                        <p:cTn id="17" dur="1000" fill="hold"/>
                                        <p:tgtEl>
                                          <p:spTgt spid="38913"/>
                                        </p:tgtEl>
                                        <p:attrNameLst>
                                          <p:attrName>ppt_h</p:attrName>
                                        </p:attrNameLst>
                                      </p:cBhvr>
                                      <p:tavLst>
                                        <p:tav tm="0">
                                          <p:val>
                                            <p:strVal val="#ppt_h"/>
                                          </p:val>
                                        </p:tav>
                                        <p:tav tm="100000">
                                          <p:val>
                                            <p:strVal val="#ppt_h"/>
                                          </p:val>
                                        </p:tav>
                                      </p:tavLst>
                                    </p:anim>
                                  </p:childTnLst>
                                </p:cTn>
                              </p:par>
                              <p:par>
                                <p:cTn id="18" presetID="17" presetClass="entr" presetSubtype="2" fill="hold" grpId="0" nodeType="withEffect">
                                  <p:stCondLst>
                                    <p:cond delay="0"/>
                                  </p:stCondLst>
                                  <p:iterate type="wd">
                                    <p:tmPct val="10000"/>
                                  </p:iterate>
                                  <p:childTnLst>
                                    <p:set>
                                      <p:cBhvr>
                                        <p:cTn id="19" dur="1" fill="hold">
                                          <p:stCondLst>
                                            <p:cond delay="0"/>
                                          </p:stCondLst>
                                        </p:cTn>
                                        <p:tgtEl>
                                          <p:spTgt spid="38914"/>
                                        </p:tgtEl>
                                        <p:attrNameLst>
                                          <p:attrName>style.visibility</p:attrName>
                                        </p:attrNameLst>
                                      </p:cBhvr>
                                      <p:to>
                                        <p:strVal val="visible"/>
                                      </p:to>
                                    </p:set>
                                    <p:anim calcmode="lin" valueType="num">
                                      <p:cBhvr>
                                        <p:cTn id="20" dur="1000" fill="hold"/>
                                        <p:tgtEl>
                                          <p:spTgt spid="38914"/>
                                        </p:tgtEl>
                                        <p:attrNameLst>
                                          <p:attrName>ppt_x</p:attrName>
                                        </p:attrNameLst>
                                      </p:cBhvr>
                                      <p:tavLst>
                                        <p:tav tm="0">
                                          <p:val>
                                            <p:strVal val="#ppt_x+#ppt_w/2"/>
                                          </p:val>
                                        </p:tav>
                                        <p:tav tm="100000">
                                          <p:val>
                                            <p:strVal val="#ppt_x"/>
                                          </p:val>
                                        </p:tav>
                                      </p:tavLst>
                                    </p:anim>
                                    <p:anim calcmode="lin" valueType="num">
                                      <p:cBhvr>
                                        <p:cTn id="21" dur="1000" fill="hold"/>
                                        <p:tgtEl>
                                          <p:spTgt spid="38914"/>
                                        </p:tgtEl>
                                        <p:attrNameLst>
                                          <p:attrName>ppt_y</p:attrName>
                                        </p:attrNameLst>
                                      </p:cBhvr>
                                      <p:tavLst>
                                        <p:tav tm="0">
                                          <p:val>
                                            <p:strVal val="#ppt_y"/>
                                          </p:val>
                                        </p:tav>
                                        <p:tav tm="100000">
                                          <p:val>
                                            <p:strVal val="#ppt_y"/>
                                          </p:val>
                                        </p:tav>
                                      </p:tavLst>
                                    </p:anim>
                                    <p:anim calcmode="lin" valueType="num">
                                      <p:cBhvr>
                                        <p:cTn id="22" dur="1000" fill="hold"/>
                                        <p:tgtEl>
                                          <p:spTgt spid="38914"/>
                                        </p:tgtEl>
                                        <p:attrNameLst>
                                          <p:attrName>ppt_w</p:attrName>
                                        </p:attrNameLst>
                                      </p:cBhvr>
                                      <p:tavLst>
                                        <p:tav tm="0">
                                          <p:val>
                                            <p:fltVal val="0"/>
                                          </p:val>
                                        </p:tav>
                                        <p:tav tm="100000">
                                          <p:val>
                                            <p:strVal val="#ppt_w"/>
                                          </p:val>
                                        </p:tav>
                                      </p:tavLst>
                                    </p:anim>
                                    <p:anim calcmode="lin" valueType="num">
                                      <p:cBhvr>
                                        <p:cTn id="23" dur="1000" fill="hold"/>
                                        <p:tgtEl>
                                          <p:spTgt spid="389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3" grpId="0"/>
      <p:bldP spid="389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323528" y="332656"/>
            <a:ext cx="3552825" cy="6264696"/>
          </a:xfrm>
          <a:prstGeom prst="rect">
            <a:avLst/>
          </a:prstGeom>
          <a:ln w="88900" cap="sq" cmpd="thickThin">
            <a:solidFill>
              <a:schemeClr val="bg1"/>
            </a:solidFill>
            <a:prstDash val="solid"/>
            <a:miter lim="800000"/>
          </a:ln>
          <a:effectLst>
            <a:innerShdw blurRad="76200">
              <a:srgbClr val="000000"/>
            </a:innerShdw>
          </a:effectLst>
        </p:spPr>
      </p:pic>
      <p:sp>
        <p:nvSpPr>
          <p:cNvPr id="37889" name="Rectangle 1"/>
          <p:cNvSpPr>
            <a:spLocks noChangeArrowheads="1"/>
          </p:cNvSpPr>
          <p:nvPr/>
        </p:nvSpPr>
        <p:spPr bwMode="auto">
          <a:xfrm>
            <a:off x="4139952" y="708964"/>
            <a:ext cx="4608512"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1" u="none" strike="noStrike" cap="none" normalizeH="0" baseline="0" dirty="0" smtClean="0">
                <a:ln>
                  <a:noFill/>
                </a:ln>
                <a:solidFill>
                  <a:schemeClr val="bg1"/>
                </a:solidFill>
                <a:effectLst/>
                <a:latin typeface="+mj-lt"/>
                <a:ea typeface="Times New Roman" pitchFamily="18" charset="0"/>
                <a:cs typeface="Arial" pitchFamily="34" charset="0"/>
              </a:rPr>
              <a:t>Ide, o Senhor está       convosco!</a:t>
            </a:r>
            <a:endParaRPr kumimoji="0" lang="pt-BR" sz="4000" b="0" i="1" u="none" strike="noStrike" cap="none" normalizeH="0" baseline="0" dirty="0" smtClean="0">
              <a:ln>
                <a:noFill/>
              </a:ln>
              <a:solidFill>
                <a:schemeClr val="bg1"/>
              </a:solidFill>
              <a:effectLst/>
              <a:latin typeface="+mj-lt"/>
              <a:cs typeface="Arial" pitchFamily="34" charset="0"/>
            </a:endParaRPr>
          </a:p>
        </p:txBody>
      </p:sp>
      <p:sp>
        <p:nvSpPr>
          <p:cNvPr id="6" name="Rettangolo 5"/>
          <p:cNvSpPr/>
          <p:nvPr/>
        </p:nvSpPr>
        <p:spPr>
          <a:xfrm>
            <a:off x="4067944" y="1628799"/>
            <a:ext cx="4824536" cy="1077218"/>
          </a:xfrm>
          <a:prstGeom prst="rect">
            <a:avLst/>
          </a:prstGeom>
        </p:spPr>
        <p:txBody>
          <a:bodyPr wrap="square">
            <a:spAutoFit/>
          </a:bodyPr>
          <a:lstStyle/>
          <a:p>
            <a:pPr algn="ctr"/>
            <a:r>
              <a:rPr lang="pt-BR" sz="3200" b="1" dirty="0" smtClean="0">
                <a:solidFill>
                  <a:schemeClr val="bg1"/>
                </a:solidFill>
              </a:rPr>
              <a:t>Não desanimeis nunca, avançando sem cessar!</a:t>
            </a:r>
            <a:endParaRPr lang="it-IT" sz="3200" dirty="0">
              <a:solidFill>
                <a:schemeClr val="bg1"/>
              </a:solidFill>
            </a:endParaRPr>
          </a:p>
        </p:txBody>
      </p:sp>
      <p:sp>
        <p:nvSpPr>
          <p:cNvPr id="37890" name="Rectangle 2"/>
          <p:cNvSpPr>
            <a:spLocks noChangeArrowheads="1"/>
          </p:cNvSpPr>
          <p:nvPr/>
        </p:nvSpPr>
        <p:spPr bwMode="auto">
          <a:xfrm>
            <a:off x="4067944" y="3829033"/>
            <a:ext cx="482453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es-ES" sz="3200" b="1" u="none" strike="noStrike" cap="none" normalizeH="0" baseline="0" dirty="0" smtClean="0">
                <a:ln>
                  <a:noFill/>
                </a:ln>
                <a:solidFill>
                  <a:srgbClr val="FFFF57"/>
                </a:solidFill>
                <a:effectLst/>
                <a:latin typeface="+mj-lt"/>
                <a:ea typeface="Times New Roman" pitchFamily="18" charset="0"/>
                <a:cs typeface="Arial" pitchFamily="34" charset="0"/>
              </a:rPr>
              <a:t>¡Id, el Señor está con vosotros!</a:t>
            </a:r>
            <a:r>
              <a:rPr lang="pt-BR" sz="4000" b="1" dirty="0" smtClean="0">
                <a:solidFill>
                  <a:srgbClr val="FFFF57"/>
                </a:solidFill>
                <a:latin typeface="+mj-lt"/>
              </a:rPr>
              <a:t>                       </a:t>
            </a:r>
            <a:r>
              <a:rPr lang="pt-BR" sz="3200" b="1" i="1" dirty="0" smtClean="0">
                <a:solidFill>
                  <a:srgbClr val="FFFF57"/>
                </a:solidFill>
                <a:latin typeface="+mj-lt"/>
              </a:rPr>
              <a:t>¡No os desaniméis nunca, avanzando  sin cesar!</a:t>
            </a:r>
            <a:endParaRPr lang="it-IT" sz="3200" b="1" i="1" dirty="0" smtClean="0">
              <a:solidFill>
                <a:srgbClr val="FFFF57"/>
              </a:solidFill>
              <a:latin typeface="+mj-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3200" i="1" u="none" strike="noStrike" cap="none" normalizeH="0" baseline="0" dirty="0" smtClean="0">
              <a:ln>
                <a:noFill/>
              </a:ln>
              <a:solidFill>
                <a:srgbClr val="AC0077"/>
              </a:solidFill>
              <a:effectLst/>
              <a:latin typeface="+mj-lt"/>
              <a:cs typeface="Arial" pitchFamily="34" charset="0"/>
            </a:endParaRPr>
          </a:p>
        </p:txBody>
      </p:sp>
      <p:pic>
        <p:nvPicPr>
          <p:cNvPr id="11" name="Immagine 10" descr="figura196.gif"/>
          <p:cNvPicPr>
            <a:picLocks noChangeAspect="1"/>
          </p:cNvPicPr>
          <p:nvPr/>
        </p:nvPicPr>
        <p:blipFill>
          <a:blip r:embed="rId3" cstate="print"/>
          <a:stretch>
            <a:fillRect/>
          </a:stretch>
        </p:blipFill>
        <p:spPr>
          <a:xfrm>
            <a:off x="4067944" y="2996952"/>
            <a:ext cx="4866903"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2000"/>
                                        <p:tgtEl>
                                          <p:spTgt spid="11"/>
                                        </p:tgtEl>
                                      </p:cBhvr>
                                    </p:animEffect>
                                  </p:childTnLst>
                                </p:cTn>
                              </p:par>
                            </p:childTnLst>
                          </p:cTn>
                        </p:par>
                        <p:par>
                          <p:cTn id="8" fill="hold">
                            <p:stCondLst>
                              <p:cond delay="2000"/>
                            </p:stCondLst>
                            <p:childTnLst>
                              <p:par>
                                <p:cTn id="9" presetID="20" presetClass="entr" presetSubtype="0" fill="hold" grpId="0" nodeType="afterEffect">
                                  <p:stCondLst>
                                    <p:cond delay="0"/>
                                  </p:stCondLst>
                                  <p:iterate type="wd">
                                    <p:tmPct val="10000"/>
                                  </p:iterate>
                                  <p:childTnLst>
                                    <p:set>
                                      <p:cBhvr>
                                        <p:cTn id="10" dur="1" fill="hold">
                                          <p:stCondLst>
                                            <p:cond delay="0"/>
                                          </p:stCondLst>
                                        </p:cTn>
                                        <p:tgtEl>
                                          <p:spTgt spid="37889"/>
                                        </p:tgtEl>
                                        <p:attrNameLst>
                                          <p:attrName>style.visibility</p:attrName>
                                        </p:attrNameLst>
                                      </p:cBhvr>
                                      <p:to>
                                        <p:strVal val="visible"/>
                                      </p:to>
                                    </p:set>
                                    <p:animEffect transition="in" filter="wedge">
                                      <p:cBhvr>
                                        <p:cTn id="11" dur="1000"/>
                                        <p:tgtEl>
                                          <p:spTgt spid="37889"/>
                                        </p:tgtEl>
                                      </p:cBhvr>
                                    </p:animEffect>
                                  </p:childTnLst>
                                </p:cTn>
                              </p:par>
                              <p:par>
                                <p:cTn id="12" presetID="20" presetClass="entr" presetSubtype="0" fill="hold" grpId="0" nodeType="withEffect">
                                  <p:stCondLst>
                                    <p:cond delay="0"/>
                                  </p:stCondLst>
                                  <p:iterate type="wd">
                                    <p:tmPct val="10000"/>
                                  </p:iterate>
                                  <p:childTnLst>
                                    <p:set>
                                      <p:cBhvr>
                                        <p:cTn id="13" dur="1" fill="hold">
                                          <p:stCondLst>
                                            <p:cond delay="0"/>
                                          </p:stCondLst>
                                        </p:cTn>
                                        <p:tgtEl>
                                          <p:spTgt spid="6"/>
                                        </p:tgtEl>
                                        <p:attrNameLst>
                                          <p:attrName>style.visibility</p:attrName>
                                        </p:attrNameLst>
                                      </p:cBhvr>
                                      <p:to>
                                        <p:strVal val="visible"/>
                                      </p:to>
                                    </p:set>
                                    <p:animEffect transition="in" filter="wedge">
                                      <p:cBhvr>
                                        <p:cTn id="14" dur="1000"/>
                                        <p:tgtEl>
                                          <p:spTgt spid="6"/>
                                        </p:tgtEl>
                                      </p:cBhvr>
                                    </p:animEffect>
                                  </p:childTnLst>
                                </p:cTn>
                              </p:par>
                              <p:par>
                                <p:cTn id="15" presetID="20" presetClass="entr" presetSubtype="0" fill="hold" grpId="0" nodeType="withEffect">
                                  <p:stCondLst>
                                    <p:cond delay="0"/>
                                  </p:stCondLst>
                                  <p:iterate type="wd">
                                    <p:tmPct val="10000"/>
                                  </p:iterate>
                                  <p:childTnLst>
                                    <p:set>
                                      <p:cBhvr>
                                        <p:cTn id="16" dur="1" fill="hold">
                                          <p:stCondLst>
                                            <p:cond delay="0"/>
                                          </p:stCondLst>
                                        </p:cTn>
                                        <p:tgtEl>
                                          <p:spTgt spid="37890"/>
                                        </p:tgtEl>
                                        <p:attrNameLst>
                                          <p:attrName>style.visibility</p:attrName>
                                        </p:attrNameLst>
                                      </p:cBhvr>
                                      <p:to>
                                        <p:strVal val="visible"/>
                                      </p:to>
                                    </p:set>
                                    <p:animEffect transition="in" filter="wedge">
                                      <p:cBhvr>
                                        <p:cTn id="17" dur="10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9" grpId="0"/>
      <p:bldP spid="6" grpId="0"/>
      <p:bldP spid="3789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6165"/>
            </a:solidFill>
            <a:prstDash val="solid"/>
            <a:miter lim="800000"/>
          </a:ln>
          <a:effectLst>
            <a:innerShdw blurRad="76200">
              <a:srgbClr val="000000"/>
            </a:innerShdw>
          </a:effectLst>
        </p:spPr>
      </p:pic>
      <p:sp>
        <p:nvSpPr>
          <p:cNvPr id="36865" name="Rectangle 1"/>
          <p:cNvSpPr>
            <a:spLocks noChangeArrowheads="1"/>
          </p:cNvSpPr>
          <p:nvPr/>
        </p:nvSpPr>
        <p:spPr bwMode="auto">
          <a:xfrm>
            <a:off x="4211960" y="637592"/>
            <a:ext cx="46805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800" b="1" i="1" u="none" strike="noStrike" cap="none" normalizeH="0" baseline="0" dirty="0" smtClean="0">
                <a:ln>
                  <a:noFill/>
                </a:ln>
                <a:solidFill>
                  <a:srgbClr val="66FF33"/>
                </a:solidFill>
                <a:effectLst/>
                <a:latin typeface="+mj-lt"/>
                <a:ea typeface="Times New Roman" pitchFamily="18" charset="0"/>
                <a:cs typeface="Arial" pitchFamily="34" charset="0"/>
              </a:rPr>
              <a:t>  Exorando ao Mestre a Sua bênção </a:t>
            </a:r>
            <a:r>
              <a:rPr kumimoji="0" lang="pt-BR" sz="3200" b="1" i="1" u="none" strike="noStrike" cap="none" normalizeH="0" baseline="0" dirty="0" smtClean="0">
                <a:ln>
                  <a:noFill/>
                </a:ln>
                <a:solidFill>
                  <a:srgbClr val="66FF33"/>
                </a:solidFill>
                <a:effectLst/>
                <a:latin typeface="+mj-lt"/>
                <a:ea typeface="Times New Roman" pitchFamily="18" charset="0"/>
                <a:cs typeface="Arial" pitchFamily="34" charset="0"/>
              </a:rPr>
              <a:t>de</a:t>
            </a:r>
            <a:r>
              <a:rPr kumimoji="0" lang="pt-BR" sz="2800" b="1" i="1" u="none" strike="noStrike" cap="none" normalizeH="0" baseline="0" dirty="0" smtClean="0">
                <a:ln>
                  <a:noFill/>
                </a:ln>
                <a:solidFill>
                  <a:srgbClr val="66FF33"/>
                </a:solidFill>
                <a:effectLst/>
                <a:latin typeface="+mj-lt"/>
                <a:ea typeface="Times New Roman" pitchFamily="18" charset="0"/>
                <a:cs typeface="Arial" pitchFamily="34" charset="0"/>
              </a:rPr>
              <a:t> paz para todos nós,   sou o servidor humílimo e paternal de sempre,  Bezerra </a:t>
            </a:r>
            <a:r>
              <a:rPr kumimoji="0" lang="pt-BR" sz="2800" b="1" i="1" u="none" strike="noStrike" cap="none" normalizeH="0" baseline="0" dirty="0" smtClean="0">
                <a:ln>
                  <a:noFill/>
                </a:ln>
                <a:solidFill>
                  <a:srgbClr val="66FF33"/>
                </a:solidFill>
                <a:effectLst/>
                <a:latin typeface="+mj-lt"/>
                <a:ea typeface="Times New Roman" pitchFamily="18" charset="0"/>
                <a:cs typeface="Arial" pitchFamily="34" charset="0"/>
              </a:rPr>
              <a:t>.                                    </a:t>
            </a:r>
            <a:endParaRPr kumimoji="0" lang="pt-BR" sz="3600" b="0" i="1" u="none" strike="noStrike" cap="none" normalizeH="0" baseline="0" dirty="0" smtClean="0">
              <a:ln>
                <a:noFill/>
              </a:ln>
              <a:solidFill>
                <a:srgbClr val="66FF33"/>
              </a:solidFill>
              <a:effectLst/>
              <a:latin typeface="+mj-lt"/>
              <a:cs typeface="Arial" pitchFamily="34" charset="0"/>
            </a:endParaRPr>
          </a:p>
        </p:txBody>
      </p:sp>
      <p:sp>
        <p:nvSpPr>
          <p:cNvPr id="36866" name="Rectangle 2"/>
          <p:cNvSpPr>
            <a:spLocks noChangeArrowheads="1"/>
          </p:cNvSpPr>
          <p:nvPr/>
        </p:nvSpPr>
        <p:spPr bwMode="auto">
          <a:xfrm>
            <a:off x="4067944" y="3796382"/>
            <a:ext cx="5076056"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1" u="none" strike="noStrike" cap="none" normalizeH="0" baseline="0" dirty="0" smtClean="0">
                <a:ln>
                  <a:noFill/>
                </a:ln>
                <a:solidFill>
                  <a:srgbClr val="FF6165"/>
                </a:solidFill>
                <a:effectLst/>
                <a:latin typeface="+mj-lt"/>
                <a:ea typeface="Times New Roman" pitchFamily="18" charset="0"/>
                <a:cs typeface="Arial" pitchFamily="34" charset="0"/>
              </a:rPr>
              <a:t>     Exhortando al Maestro y Su bendición de paz para todos nosotros, soy el siervo humildísimo y paternal de siempre:     </a:t>
            </a:r>
            <a:r>
              <a:rPr kumimoji="0" lang="pt-BR" sz="3200" b="1" i="1" u="none" strike="noStrike" cap="none" normalizeH="0" baseline="0" dirty="0" smtClean="0">
                <a:ln>
                  <a:noFill/>
                </a:ln>
                <a:solidFill>
                  <a:srgbClr val="FF6165"/>
                </a:solidFill>
                <a:effectLst/>
                <a:latin typeface="+mj-lt"/>
                <a:ea typeface="Times New Roman" pitchFamily="18" charset="0"/>
                <a:cs typeface="Arial" pitchFamily="34" charset="0"/>
              </a:rPr>
              <a:t>Bezerra.</a:t>
            </a:r>
            <a:endParaRPr kumimoji="0" lang="pt-BR" sz="3200" b="1" i="1" u="none" strike="noStrike" cap="none" normalizeH="0" baseline="0" dirty="0" smtClean="0">
              <a:ln>
                <a:noFill/>
              </a:ln>
              <a:solidFill>
                <a:srgbClr val="FF6165"/>
              </a:solidFill>
              <a:effectLst/>
              <a:latin typeface="+mj-lt"/>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3995936" y="2996952"/>
            <a:ext cx="4938911"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 calcmode="lin" valueType="num">
                                      <p:cBhvr>
                                        <p:cTn id="9" dur="2000" fill="hold"/>
                                        <p:tgtEl>
                                          <p:spTgt spid="8"/>
                                        </p:tgtEl>
                                        <p:attrNameLst>
                                          <p:attrName>ppt_x</p:attrName>
                                        </p:attrNameLst>
                                      </p:cBhvr>
                                      <p:tavLst>
                                        <p:tav tm="0">
                                          <p:val>
                                            <p:fltVal val="0.5"/>
                                          </p:val>
                                        </p:tav>
                                        <p:tav tm="100000">
                                          <p:val>
                                            <p:strVal val="#ppt_x"/>
                                          </p:val>
                                        </p:tav>
                                      </p:tavLst>
                                    </p:anim>
                                    <p:anim calcmode="lin" valueType="num">
                                      <p:cBhvr>
                                        <p:cTn id="10" dur="2000" fill="hold"/>
                                        <p:tgtEl>
                                          <p:spTgt spid="8"/>
                                        </p:tgtEl>
                                        <p:attrNameLst>
                                          <p:attrName>ppt_y</p:attrName>
                                        </p:attrNameLst>
                                      </p:cBhvr>
                                      <p:tavLst>
                                        <p:tav tm="0">
                                          <p:val>
                                            <p:fltVal val="0.5"/>
                                          </p:val>
                                        </p:tav>
                                        <p:tav tm="100000">
                                          <p:val>
                                            <p:strVal val="#ppt_y"/>
                                          </p:val>
                                        </p:tav>
                                      </p:tavLst>
                                    </p:anim>
                                  </p:childTnLst>
                                </p:cTn>
                              </p:par>
                            </p:childTnLst>
                          </p:cTn>
                        </p:par>
                        <p:par>
                          <p:cTn id="11" fill="hold">
                            <p:stCondLst>
                              <p:cond delay="2000"/>
                            </p:stCondLst>
                            <p:childTnLst>
                              <p:par>
                                <p:cTn id="12" presetID="23" presetClass="entr" presetSubtype="528" fill="hold" grpId="0" nodeType="afterEffect">
                                  <p:stCondLst>
                                    <p:cond delay="0"/>
                                  </p:stCondLst>
                                  <p:iterate type="lt">
                                    <p:tmPct val="10000"/>
                                  </p:iterate>
                                  <p:childTnLst>
                                    <p:set>
                                      <p:cBhvr>
                                        <p:cTn id="13" dur="1" fill="hold">
                                          <p:stCondLst>
                                            <p:cond delay="0"/>
                                          </p:stCondLst>
                                        </p:cTn>
                                        <p:tgtEl>
                                          <p:spTgt spid="36865"/>
                                        </p:tgtEl>
                                        <p:attrNameLst>
                                          <p:attrName>style.visibility</p:attrName>
                                        </p:attrNameLst>
                                      </p:cBhvr>
                                      <p:to>
                                        <p:strVal val="visible"/>
                                      </p:to>
                                    </p:set>
                                    <p:anim calcmode="lin" valueType="num">
                                      <p:cBhvr>
                                        <p:cTn id="14" dur="1000" fill="hold"/>
                                        <p:tgtEl>
                                          <p:spTgt spid="36865"/>
                                        </p:tgtEl>
                                        <p:attrNameLst>
                                          <p:attrName>ppt_w</p:attrName>
                                        </p:attrNameLst>
                                      </p:cBhvr>
                                      <p:tavLst>
                                        <p:tav tm="0">
                                          <p:val>
                                            <p:fltVal val="0"/>
                                          </p:val>
                                        </p:tav>
                                        <p:tav tm="100000">
                                          <p:val>
                                            <p:strVal val="#ppt_w"/>
                                          </p:val>
                                        </p:tav>
                                      </p:tavLst>
                                    </p:anim>
                                    <p:anim calcmode="lin" valueType="num">
                                      <p:cBhvr>
                                        <p:cTn id="15" dur="1000" fill="hold"/>
                                        <p:tgtEl>
                                          <p:spTgt spid="36865"/>
                                        </p:tgtEl>
                                        <p:attrNameLst>
                                          <p:attrName>ppt_h</p:attrName>
                                        </p:attrNameLst>
                                      </p:cBhvr>
                                      <p:tavLst>
                                        <p:tav tm="0">
                                          <p:val>
                                            <p:fltVal val="0"/>
                                          </p:val>
                                        </p:tav>
                                        <p:tav tm="100000">
                                          <p:val>
                                            <p:strVal val="#ppt_h"/>
                                          </p:val>
                                        </p:tav>
                                      </p:tavLst>
                                    </p:anim>
                                    <p:anim calcmode="lin" valueType="num">
                                      <p:cBhvr>
                                        <p:cTn id="16" dur="1000" fill="hold"/>
                                        <p:tgtEl>
                                          <p:spTgt spid="36865"/>
                                        </p:tgtEl>
                                        <p:attrNameLst>
                                          <p:attrName>ppt_x</p:attrName>
                                        </p:attrNameLst>
                                      </p:cBhvr>
                                      <p:tavLst>
                                        <p:tav tm="0">
                                          <p:val>
                                            <p:fltVal val="0.5"/>
                                          </p:val>
                                        </p:tav>
                                        <p:tav tm="100000">
                                          <p:val>
                                            <p:strVal val="#ppt_x"/>
                                          </p:val>
                                        </p:tav>
                                      </p:tavLst>
                                    </p:anim>
                                    <p:anim calcmode="lin" valueType="num">
                                      <p:cBhvr>
                                        <p:cTn id="17" dur="1000" fill="hold"/>
                                        <p:tgtEl>
                                          <p:spTgt spid="36865"/>
                                        </p:tgtEl>
                                        <p:attrNameLst>
                                          <p:attrName>ppt_y</p:attrName>
                                        </p:attrNameLst>
                                      </p:cBhvr>
                                      <p:tavLst>
                                        <p:tav tm="0">
                                          <p:val>
                                            <p:fltVal val="0.5"/>
                                          </p:val>
                                        </p:tav>
                                        <p:tav tm="100000">
                                          <p:val>
                                            <p:strVal val="#ppt_y"/>
                                          </p:val>
                                        </p:tav>
                                      </p:tavLst>
                                    </p:anim>
                                  </p:childTnLst>
                                </p:cTn>
                              </p:par>
                              <p:par>
                                <p:cTn id="18" presetID="23" presetClass="entr" presetSubtype="528" fill="hold" grpId="0" nodeType="withEffect">
                                  <p:stCondLst>
                                    <p:cond delay="0"/>
                                  </p:stCondLst>
                                  <p:iterate type="lt">
                                    <p:tmPct val="10000"/>
                                  </p:iterate>
                                  <p:childTnLst>
                                    <p:set>
                                      <p:cBhvr>
                                        <p:cTn id="19" dur="1" fill="hold">
                                          <p:stCondLst>
                                            <p:cond delay="0"/>
                                          </p:stCondLst>
                                        </p:cTn>
                                        <p:tgtEl>
                                          <p:spTgt spid="36866"/>
                                        </p:tgtEl>
                                        <p:attrNameLst>
                                          <p:attrName>style.visibility</p:attrName>
                                        </p:attrNameLst>
                                      </p:cBhvr>
                                      <p:to>
                                        <p:strVal val="visible"/>
                                      </p:to>
                                    </p:set>
                                    <p:anim calcmode="lin" valueType="num">
                                      <p:cBhvr>
                                        <p:cTn id="20" dur="1000" fill="hold"/>
                                        <p:tgtEl>
                                          <p:spTgt spid="36866"/>
                                        </p:tgtEl>
                                        <p:attrNameLst>
                                          <p:attrName>ppt_w</p:attrName>
                                        </p:attrNameLst>
                                      </p:cBhvr>
                                      <p:tavLst>
                                        <p:tav tm="0">
                                          <p:val>
                                            <p:fltVal val="0"/>
                                          </p:val>
                                        </p:tav>
                                        <p:tav tm="100000">
                                          <p:val>
                                            <p:strVal val="#ppt_w"/>
                                          </p:val>
                                        </p:tav>
                                      </p:tavLst>
                                    </p:anim>
                                    <p:anim calcmode="lin" valueType="num">
                                      <p:cBhvr>
                                        <p:cTn id="21" dur="1000" fill="hold"/>
                                        <p:tgtEl>
                                          <p:spTgt spid="36866"/>
                                        </p:tgtEl>
                                        <p:attrNameLst>
                                          <p:attrName>ppt_h</p:attrName>
                                        </p:attrNameLst>
                                      </p:cBhvr>
                                      <p:tavLst>
                                        <p:tav tm="0">
                                          <p:val>
                                            <p:fltVal val="0"/>
                                          </p:val>
                                        </p:tav>
                                        <p:tav tm="100000">
                                          <p:val>
                                            <p:strVal val="#ppt_h"/>
                                          </p:val>
                                        </p:tav>
                                      </p:tavLst>
                                    </p:anim>
                                    <p:anim calcmode="lin" valueType="num">
                                      <p:cBhvr>
                                        <p:cTn id="22" dur="1000" fill="hold"/>
                                        <p:tgtEl>
                                          <p:spTgt spid="36866"/>
                                        </p:tgtEl>
                                        <p:attrNameLst>
                                          <p:attrName>ppt_x</p:attrName>
                                        </p:attrNameLst>
                                      </p:cBhvr>
                                      <p:tavLst>
                                        <p:tav tm="0">
                                          <p:val>
                                            <p:fltVal val="0.5"/>
                                          </p:val>
                                        </p:tav>
                                        <p:tav tm="100000">
                                          <p:val>
                                            <p:strVal val="#ppt_x"/>
                                          </p:val>
                                        </p:tav>
                                      </p:tavLst>
                                    </p:anim>
                                    <p:anim calcmode="lin" valueType="num">
                                      <p:cBhvr>
                                        <p:cTn id="23" dur="1000" fill="hold"/>
                                        <p:tgtEl>
                                          <p:spTgt spid="3686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3686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7DCAFF"/>
            </a:solidFill>
            <a:prstDash val="solid"/>
            <a:miter lim="800000"/>
          </a:ln>
          <a:effectLst>
            <a:innerShdw blurRad="76200">
              <a:srgbClr val="000000"/>
            </a:innerShdw>
          </a:effectLst>
        </p:spPr>
      </p:pic>
      <p:sp>
        <p:nvSpPr>
          <p:cNvPr id="35841" name="Rectangle 1"/>
          <p:cNvSpPr>
            <a:spLocks noChangeArrowheads="1"/>
          </p:cNvSpPr>
          <p:nvPr/>
        </p:nvSpPr>
        <p:spPr bwMode="auto">
          <a:xfrm>
            <a:off x="3995936" y="299432"/>
            <a:ext cx="514806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2800" b="1" i="0" u="none" strike="noStrike" cap="none" normalizeH="0" baseline="0" dirty="0" smtClean="0">
                <a:ln>
                  <a:noFill/>
                </a:ln>
                <a:solidFill>
                  <a:srgbClr val="CD3FFF"/>
                </a:solidFill>
                <a:effectLst/>
                <a:latin typeface="+mj-lt"/>
                <a:ea typeface="Times New Roman" pitchFamily="18" charset="0"/>
                <a:cs typeface="Arial" pitchFamily="34" charset="0"/>
              </a:rPr>
              <a:t>(Mensagem </a:t>
            </a:r>
            <a:r>
              <a:rPr kumimoji="0" lang="pt-BR" sz="2800" b="1" i="0" u="none" strike="noStrike" cap="none" normalizeH="0" baseline="0" dirty="0" smtClean="0">
                <a:ln>
                  <a:noFill/>
                </a:ln>
                <a:solidFill>
                  <a:srgbClr val="FF0000"/>
                </a:solidFill>
                <a:effectLst/>
                <a:latin typeface="+mj-lt"/>
                <a:ea typeface="Times New Roman" pitchFamily="18" charset="0"/>
                <a:cs typeface="Arial" pitchFamily="34" charset="0"/>
              </a:rPr>
              <a:t>psicofônica</a:t>
            </a:r>
            <a:r>
              <a:rPr kumimoji="0" lang="pt-BR" sz="2800" b="1" i="0" u="none" strike="noStrike" cap="none" normalizeH="0" baseline="0" dirty="0" smtClean="0">
                <a:ln>
                  <a:noFill/>
                </a:ln>
                <a:solidFill>
                  <a:srgbClr val="CD3FFF"/>
                </a:solidFill>
                <a:effectLst/>
                <a:latin typeface="+mj-lt"/>
                <a:ea typeface="Times New Roman" pitchFamily="18" charset="0"/>
                <a:cs typeface="Arial" pitchFamily="34" charset="0"/>
              </a:rPr>
              <a:t> obtida pelo médium Divaldo Pereira Franco, no encerramento da conferência, no Grupo Espírita André Luiz, no Rio de Janeiro, na noite de 04 de agosto de 2005.)</a:t>
            </a:r>
            <a:endParaRPr kumimoji="0" lang="pt-BR" sz="3600" b="0" i="0" u="none" strike="noStrike" cap="none" normalizeH="0" baseline="0" dirty="0" smtClean="0">
              <a:ln>
                <a:noFill/>
              </a:ln>
              <a:solidFill>
                <a:srgbClr val="CD3FFF"/>
              </a:solidFill>
              <a:effectLst/>
              <a:latin typeface="+mj-lt"/>
              <a:cs typeface="Arial" pitchFamily="34" charset="0"/>
            </a:endParaRPr>
          </a:p>
        </p:txBody>
      </p:sp>
      <p:sp>
        <p:nvSpPr>
          <p:cNvPr id="35842" name="Rectangle 2"/>
          <p:cNvSpPr>
            <a:spLocks noChangeArrowheads="1"/>
          </p:cNvSpPr>
          <p:nvPr/>
        </p:nvSpPr>
        <p:spPr bwMode="auto">
          <a:xfrm>
            <a:off x="3851920" y="3693502"/>
            <a:ext cx="529208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rgbClr val="00B0F0"/>
                </a:solidFill>
                <a:effectLst/>
                <a:latin typeface="+mj-lt"/>
                <a:ea typeface="Times New Roman" pitchFamily="18" charset="0"/>
                <a:cs typeface="Arial" pitchFamily="34" charset="0"/>
              </a:rPr>
              <a:t>(Mensaje </a:t>
            </a:r>
            <a:r>
              <a:rPr kumimoji="0" lang="es-ES" sz="2800" b="1" i="0" u="none" strike="noStrike" cap="none" normalizeH="0" baseline="0" dirty="0" smtClean="0">
                <a:ln>
                  <a:noFill/>
                </a:ln>
                <a:solidFill>
                  <a:srgbClr val="FF0000"/>
                </a:solidFill>
                <a:effectLst/>
                <a:latin typeface="+mj-lt"/>
                <a:ea typeface="Times New Roman" pitchFamily="18" charset="0"/>
                <a:cs typeface="Arial" pitchFamily="34" charset="0"/>
              </a:rPr>
              <a:t>psicografiado</a:t>
            </a:r>
            <a:r>
              <a:rPr kumimoji="0" lang="es-ES" sz="2800" b="1" i="0" u="none" strike="noStrike" cap="none" normalizeH="0" baseline="0" dirty="0" smtClean="0">
                <a:ln>
                  <a:noFill/>
                </a:ln>
                <a:solidFill>
                  <a:srgbClr val="00B0F0"/>
                </a:solidFill>
                <a:effectLst/>
                <a:latin typeface="+mj-lt"/>
                <a:ea typeface="Times New Roman" pitchFamily="18" charset="0"/>
                <a:cs typeface="Arial" pitchFamily="34" charset="0"/>
              </a:rPr>
              <a:t> obtenido    por el médium Divaldo Pereira Franco, en el final de la     conferencia, en el Grupo Espírita André Luiz,  en Río de Janeiro, en    la noche del 04 de                   agosto del 2005.)</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 name="Immagine 7" descr="figura196.gif"/>
          <p:cNvPicPr>
            <a:picLocks noChangeAspect="1"/>
          </p:cNvPicPr>
          <p:nvPr/>
        </p:nvPicPr>
        <p:blipFill>
          <a:blip r:embed="rId3" cstate="print"/>
          <a:stretch>
            <a:fillRect/>
          </a:stretch>
        </p:blipFill>
        <p:spPr>
          <a:xfrm>
            <a:off x="3995936" y="3068960"/>
            <a:ext cx="496855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down)">
                                      <p:cBhvr>
                                        <p:cTn id="7" dur="2000"/>
                                        <p:tgtEl>
                                          <p:spTgt spid="8"/>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20000"/>
                                  </p:iterate>
                                  <p:childTnLst>
                                    <p:set>
                                      <p:cBhvr>
                                        <p:cTn id="10" dur="1" fill="hold">
                                          <p:stCondLst>
                                            <p:cond delay="0"/>
                                          </p:stCondLst>
                                        </p:cTn>
                                        <p:tgtEl>
                                          <p:spTgt spid="35841"/>
                                        </p:tgtEl>
                                        <p:attrNameLst>
                                          <p:attrName>style.visibility</p:attrName>
                                        </p:attrNameLst>
                                      </p:cBhvr>
                                      <p:to>
                                        <p:strVal val="visible"/>
                                      </p:to>
                                    </p:set>
                                    <p:anim calcmode="discrete" valueType="clr">
                                      <p:cBhvr override="childStyle">
                                        <p:cTn id="11" dur="500"/>
                                        <p:tgtEl>
                                          <p:spTgt spid="35841"/>
                                        </p:tgtEl>
                                        <p:attrNameLst>
                                          <p:attrName>style.color</p:attrName>
                                        </p:attrNameLst>
                                      </p:cBhvr>
                                      <p:tavLst>
                                        <p:tav tm="0">
                                          <p:val>
                                            <p:clrVal>
                                              <a:srgbClr val="FFFF00"/>
                                            </p:clrVal>
                                          </p:val>
                                        </p:tav>
                                        <p:tav tm="50000">
                                          <p:val>
                                            <p:clrVal>
                                              <a:schemeClr val="hlink"/>
                                            </p:clrVal>
                                          </p:val>
                                        </p:tav>
                                      </p:tavLst>
                                    </p:anim>
                                    <p:anim calcmode="discrete" valueType="clr">
                                      <p:cBhvr>
                                        <p:cTn id="12" dur="500"/>
                                        <p:tgtEl>
                                          <p:spTgt spid="35841"/>
                                        </p:tgtEl>
                                        <p:attrNameLst>
                                          <p:attrName>fillcolor</p:attrName>
                                        </p:attrNameLst>
                                      </p:cBhvr>
                                      <p:tavLst>
                                        <p:tav tm="0">
                                          <p:val>
                                            <p:clrVal>
                                              <a:schemeClr val="accent2"/>
                                            </p:clrVal>
                                          </p:val>
                                        </p:tav>
                                        <p:tav tm="50000">
                                          <p:val>
                                            <p:clrVal>
                                              <a:schemeClr val="hlink"/>
                                            </p:clrVal>
                                          </p:val>
                                        </p:tav>
                                      </p:tavLst>
                                    </p:anim>
                                    <p:set>
                                      <p:cBhvr>
                                        <p:cTn id="13" dur="500"/>
                                        <p:tgtEl>
                                          <p:spTgt spid="35841"/>
                                        </p:tgtEl>
                                        <p:attrNameLst>
                                          <p:attrName>fill.type</p:attrName>
                                        </p:attrNameLst>
                                      </p:cBhvr>
                                      <p:to>
                                        <p:strVal val="solid"/>
                                      </p:to>
                                    </p:set>
                                  </p:childTnLst>
                                </p:cTn>
                              </p:par>
                              <p:par>
                                <p:cTn id="14" presetID="27" presetClass="entr" presetSubtype="0" fill="hold" grpId="0" nodeType="withEffect">
                                  <p:stCondLst>
                                    <p:cond delay="0"/>
                                  </p:stCondLst>
                                  <p:iterate type="lt">
                                    <p:tmPct val="20000"/>
                                  </p:iterate>
                                  <p:childTnLst>
                                    <p:set>
                                      <p:cBhvr>
                                        <p:cTn id="15" dur="1" fill="hold">
                                          <p:stCondLst>
                                            <p:cond delay="0"/>
                                          </p:stCondLst>
                                        </p:cTn>
                                        <p:tgtEl>
                                          <p:spTgt spid="35842"/>
                                        </p:tgtEl>
                                        <p:attrNameLst>
                                          <p:attrName>style.visibility</p:attrName>
                                        </p:attrNameLst>
                                      </p:cBhvr>
                                      <p:to>
                                        <p:strVal val="visible"/>
                                      </p:to>
                                    </p:set>
                                    <p:anim calcmode="discrete" valueType="clr">
                                      <p:cBhvr override="childStyle">
                                        <p:cTn id="16" dur="500"/>
                                        <p:tgtEl>
                                          <p:spTgt spid="35842"/>
                                        </p:tgtEl>
                                        <p:attrNameLst>
                                          <p:attrName>style.color</p:attrName>
                                        </p:attrNameLst>
                                      </p:cBhvr>
                                      <p:tavLst>
                                        <p:tav tm="0">
                                          <p:val>
                                            <p:clrVal>
                                              <a:srgbClr val="FF3300"/>
                                            </p:clrVal>
                                          </p:val>
                                        </p:tav>
                                        <p:tav tm="50000">
                                          <p:val>
                                            <p:clrVal>
                                              <a:srgbClr val="66FF33"/>
                                            </p:clrVal>
                                          </p:val>
                                        </p:tav>
                                      </p:tavLst>
                                    </p:anim>
                                    <p:anim calcmode="discrete" valueType="clr">
                                      <p:cBhvr>
                                        <p:cTn id="17" dur="500"/>
                                        <p:tgtEl>
                                          <p:spTgt spid="35842"/>
                                        </p:tgtEl>
                                        <p:attrNameLst>
                                          <p:attrName>fillcolor</p:attrName>
                                        </p:attrNameLst>
                                      </p:cBhvr>
                                      <p:tavLst>
                                        <p:tav tm="0">
                                          <p:val>
                                            <p:clrVal>
                                              <a:schemeClr val="accent2"/>
                                            </p:clrVal>
                                          </p:val>
                                        </p:tav>
                                        <p:tav tm="50000">
                                          <p:val>
                                            <p:clrVal>
                                              <a:schemeClr val="hlink"/>
                                            </p:clrVal>
                                          </p:val>
                                        </p:tav>
                                      </p:tavLst>
                                    </p:anim>
                                    <p:set>
                                      <p:cBhvr>
                                        <p:cTn id="18" dur="500"/>
                                        <p:tgtEl>
                                          <p:spTgt spid="358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3584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FF6D"/>
            </a:solidFill>
            <a:prstDash val="solid"/>
            <a:miter lim="800000"/>
          </a:ln>
          <a:effectLst>
            <a:innerShdw blurRad="76200">
              <a:srgbClr val="000000"/>
            </a:innerShdw>
          </a:effectLst>
        </p:spPr>
      </p:pic>
      <p:pic>
        <p:nvPicPr>
          <p:cNvPr id="4" name="Immagine 3" descr="figura196.gif"/>
          <p:cNvPicPr>
            <a:picLocks noChangeAspect="1"/>
          </p:cNvPicPr>
          <p:nvPr/>
        </p:nvPicPr>
        <p:blipFill>
          <a:blip r:embed="rId3" cstate="print"/>
          <a:stretch>
            <a:fillRect/>
          </a:stretch>
        </p:blipFill>
        <p:spPr>
          <a:xfrm>
            <a:off x="3995936" y="3068960"/>
            <a:ext cx="5148064" cy="762000"/>
          </a:xfrm>
          <a:prstGeom prst="rect">
            <a:avLst/>
          </a:prstGeom>
        </p:spPr>
      </p:pic>
      <p:sp>
        <p:nvSpPr>
          <p:cNvPr id="5" name="CasellaDiTesto 4"/>
          <p:cNvSpPr txBox="1"/>
          <p:nvPr/>
        </p:nvSpPr>
        <p:spPr>
          <a:xfrm>
            <a:off x="4139952" y="620688"/>
            <a:ext cx="3816424" cy="461665"/>
          </a:xfrm>
          <a:prstGeom prst="rect">
            <a:avLst/>
          </a:prstGeom>
          <a:noFill/>
        </p:spPr>
        <p:txBody>
          <a:bodyPr wrap="square" rtlCol="0">
            <a:spAutoFit/>
          </a:bodyPr>
          <a:lstStyle/>
          <a:p>
            <a:r>
              <a:rPr lang="it-IT" sz="2400" b="1" i="1" dirty="0" smtClean="0">
                <a:solidFill>
                  <a:srgbClr val="FFFF6D"/>
                </a:solidFill>
                <a:latin typeface="+mj-lt"/>
              </a:rPr>
              <a:t>Som </a:t>
            </a:r>
            <a:r>
              <a:rPr lang="pt-BR" sz="2400" b="1" i="1" dirty="0" smtClean="0">
                <a:solidFill>
                  <a:srgbClr val="FFFF6D"/>
                </a:solidFill>
                <a:latin typeface="+mj-lt"/>
              </a:rPr>
              <a:t>:  </a:t>
            </a:r>
            <a:r>
              <a:rPr lang="pt-BR" sz="2400" b="1" i="1" dirty="0" smtClean="0">
                <a:solidFill>
                  <a:srgbClr val="FFFF6D"/>
                </a:solidFill>
                <a:latin typeface="+mj-lt"/>
              </a:rPr>
              <a:t>André  </a:t>
            </a:r>
            <a:r>
              <a:rPr lang="pt-BR" sz="2400" b="1" i="1" dirty="0" smtClean="0">
                <a:solidFill>
                  <a:srgbClr val="FFFF6D"/>
                </a:solidFill>
                <a:latin typeface="+mj-lt"/>
              </a:rPr>
              <a:t>Rieu</a:t>
            </a:r>
            <a:endParaRPr lang="it-IT" sz="2400" b="1" i="1" dirty="0">
              <a:solidFill>
                <a:srgbClr val="FFFF6D"/>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CD3FFF"/>
            </a:solidFill>
            <a:prstDash val="solid"/>
            <a:miter lim="800000"/>
          </a:ln>
          <a:effectLst>
            <a:innerShdw blurRad="76200">
              <a:srgbClr val="000000"/>
            </a:innerShdw>
          </a:effectLst>
        </p:spPr>
      </p:pic>
      <p:pic>
        <p:nvPicPr>
          <p:cNvPr id="4" name="Immagine 3" descr="figura196.gif"/>
          <p:cNvPicPr>
            <a:picLocks noChangeAspect="1"/>
          </p:cNvPicPr>
          <p:nvPr/>
        </p:nvPicPr>
        <p:blipFill>
          <a:blip r:embed="rId3" cstate="print"/>
          <a:stretch>
            <a:fillRect/>
          </a:stretch>
        </p:blipFill>
        <p:spPr>
          <a:xfrm>
            <a:off x="3995936" y="3068960"/>
            <a:ext cx="4938911" cy="7620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66FF33"/>
            </a:solidFill>
            <a:prstDash val="solid"/>
            <a:miter lim="800000"/>
          </a:ln>
          <a:effectLst>
            <a:innerShdw blurRad="76200">
              <a:srgbClr val="000000"/>
            </a:innerShdw>
          </a:effectLst>
        </p:spPr>
      </p:pic>
      <p:sp>
        <p:nvSpPr>
          <p:cNvPr id="31745" name="Rectangle 1"/>
          <p:cNvSpPr>
            <a:spLocks noChangeArrowheads="1"/>
          </p:cNvSpPr>
          <p:nvPr/>
        </p:nvSpPr>
        <p:spPr bwMode="auto">
          <a:xfrm>
            <a:off x="4283968" y="881084"/>
            <a:ext cx="446449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66FF33"/>
                </a:solidFill>
                <a:effectLst/>
                <a:latin typeface="Lucida Sans" pitchFamily="34" charset="0"/>
                <a:ea typeface="Times New Roman" pitchFamily="18" charset="0"/>
                <a:cs typeface="Arial" pitchFamily="34" charset="0"/>
              </a:rPr>
              <a:t>     O mundo chamar-nos-á  a atenção mil vezes. </a:t>
            </a:r>
            <a:endParaRPr kumimoji="0" lang="pt-BR" sz="4000" b="0" i="0" u="none" strike="noStrike" cap="none" normalizeH="0" baseline="0" dirty="0" smtClean="0">
              <a:ln>
                <a:noFill/>
              </a:ln>
              <a:solidFill>
                <a:srgbClr val="66FF33"/>
              </a:solidFill>
              <a:effectLst/>
              <a:latin typeface="Lucida Sans" pitchFamily="34" charset="0"/>
              <a:cs typeface="Arial" pitchFamily="34" charset="0"/>
            </a:endParaRPr>
          </a:p>
        </p:txBody>
      </p:sp>
      <p:sp>
        <p:nvSpPr>
          <p:cNvPr id="31746" name="Rectangle 2"/>
          <p:cNvSpPr>
            <a:spLocks noChangeArrowheads="1"/>
          </p:cNvSpPr>
          <p:nvPr/>
        </p:nvSpPr>
        <p:spPr bwMode="auto">
          <a:xfrm>
            <a:off x="4499992" y="4208817"/>
            <a:ext cx="432048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6165"/>
                </a:solidFill>
                <a:effectLst/>
                <a:latin typeface="Lucida Sans" pitchFamily="34" charset="0"/>
                <a:ea typeface="Times New Roman" pitchFamily="18" charset="0"/>
                <a:cs typeface="Arial" pitchFamily="34" charset="0"/>
              </a:rPr>
              <a:t>El mundo nos llamará la atención mil veces.</a:t>
            </a:r>
            <a:endParaRPr kumimoji="0" lang="es-ES" sz="4000" b="0" i="0" u="none" strike="noStrike" cap="none" normalizeH="0" baseline="0" dirty="0" smtClean="0">
              <a:ln>
                <a:noFill/>
              </a:ln>
              <a:solidFill>
                <a:srgbClr val="FF6165"/>
              </a:solidFill>
              <a:effectLst/>
              <a:latin typeface="Lucida Sans" pitchFamily="34" charset="0"/>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23928" y="3068960"/>
            <a:ext cx="5040560"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23" presetClass="entr" presetSubtype="528" fill="hold" grpId="0" nodeType="afterEffect">
                                  <p:stCondLst>
                                    <p:cond delay="0"/>
                                  </p:stCondLst>
                                  <p:iterate type="lt">
                                    <p:tmPct val="10000"/>
                                  </p:iterate>
                                  <p:childTnLst>
                                    <p:set>
                                      <p:cBhvr>
                                        <p:cTn id="11" dur="1" fill="hold">
                                          <p:stCondLst>
                                            <p:cond delay="0"/>
                                          </p:stCondLst>
                                        </p:cTn>
                                        <p:tgtEl>
                                          <p:spTgt spid="31745"/>
                                        </p:tgtEl>
                                        <p:attrNameLst>
                                          <p:attrName>style.visibility</p:attrName>
                                        </p:attrNameLst>
                                      </p:cBhvr>
                                      <p:to>
                                        <p:strVal val="visible"/>
                                      </p:to>
                                    </p:set>
                                    <p:anim calcmode="lin" valueType="num">
                                      <p:cBhvr>
                                        <p:cTn id="12" dur="1000" fill="hold"/>
                                        <p:tgtEl>
                                          <p:spTgt spid="31745"/>
                                        </p:tgtEl>
                                        <p:attrNameLst>
                                          <p:attrName>ppt_w</p:attrName>
                                        </p:attrNameLst>
                                      </p:cBhvr>
                                      <p:tavLst>
                                        <p:tav tm="0">
                                          <p:val>
                                            <p:fltVal val="0"/>
                                          </p:val>
                                        </p:tav>
                                        <p:tav tm="100000">
                                          <p:val>
                                            <p:strVal val="#ppt_w"/>
                                          </p:val>
                                        </p:tav>
                                      </p:tavLst>
                                    </p:anim>
                                    <p:anim calcmode="lin" valueType="num">
                                      <p:cBhvr>
                                        <p:cTn id="13" dur="1000" fill="hold"/>
                                        <p:tgtEl>
                                          <p:spTgt spid="31745"/>
                                        </p:tgtEl>
                                        <p:attrNameLst>
                                          <p:attrName>ppt_h</p:attrName>
                                        </p:attrNameLst>
                                      </p:cBhvr>
                                      <p:tavLst>
                                        <p:tav tm="0">
                                          <p:val>
                                            <p:fltVal val="0"/>
                                          </p:val>
                                        </p:tav>
                                        <p:tav tm="100000">
                                          <p:val>
                                            <p:strVal val="#ppt_h"/>
                                          </p:val>
                                        </p:tav>
                                      </p:tavLst>
                                    </p:anim>
                                    <p:anim calcmode="lin" valueType="num">
                                      <p:cBhvr>
                                        <p:cTn id="14" dur="1000" fill="hold"/>
                                        <p:tgtEl>
                                          <p:spTgt spid="31745"/>
                                        </p:tgtEl>
                                        <p:attrNameLst>
                                          <p:attrName>ppt_x</p:attrName>
                                        </p:attrNameLst>
                                      </p:cBhvr>
                                      <p:tavLst>
                                        <p:tav tm="0">
                                          <p:val>
                                            <p:fltVal val="0.5"/>
                                          </p:val>
                                        </p:tav>
                                        <p:tav tm="100000">
                                          <p:val>
                                            <p:strVal val="#ppt_x"/>
                                          </p:val>
                                        </p:tav>
                                      </p:tavLst>
                                    </p:anim>
                                    <p:anim calcmode="lin" valueType="num">
                                      <p:cBhvr>
                                        <p:cTn id="15" dur="1000" fill="hold"/>
                                        <p:tgtEl>
                                          <p:spTgt spid="31745"/>
                                        </p:tgtEl>
                                        <p:attrNameLst>
                                          <p:attrName>ppt_y</p:attrName>
                                        </p:attrNameLst>
                                      </p:cBhvr>
                                      <p:tavLst>
                                        <p:tav tm="0">
                                          <p:val>
                                            <p:fltVal val="0.5"/>
                                          </p:val>
                                        </p:tav>
                                        <p:tav tm="100000">
                                          <p:val>
                                            <p:strVal val="#ppt_y"/>
                                          </p:val>
                                        </p:tav>
                                      </p:tavLst>
                                    </p:anim>
                                  </p:childTnLst>
                                </p:cTn>
                              </p:par>
                              <p:par>
                                <p:cTn id="16" presetID="23" presetClass="entr" presetSubtype="36" fill="hold" grpId="0" nodeType="withEffect">
                                  <p:stCondLst>
                                    <p:cond delay="0"/>
                                  </p:stCondLst>
                                  <p:iterate type="lt">
                                    <p:tmPct val="10000"/>
                                  </p:iterate>
                                  <p:childTnLst>
                                    <p:set>
                                      <p:cBhvr>
                                        <p:cTn id="17" dur="1" fill="hold">
                                          <p:stCondLst>
                                            <p:cond delay="0"/>
                                          </p:stCondLst>
                                        </p:cTn>
                                        <p:tgtEl>
                                          <p:spTgt spid="31746"/>
                                        </p:tgtEl>
                                        <p:attrNameLst>
                                          <p:attrName>style.visibility</p:attrName>
                                        </p:attrNameLst>
                                      </p:cBhvr>
                                      <p:to>
                                        <p:strVal val="visible"/>
                                      </p:to>
                                    </p:set>
                                    <p:anim calcmode="lin" valueType="num">
                                      <p:cBhvr>
                                        <p:cTn id="18" dur="1000" fill="hold"/>
                                        <p:tgtEl>
                                          <p:spTgt spid="31746"/>
                                        </p:tgtEl>
                                        <p:attrNameLst>
                                          <p:attrName>ppt_w</p:attrName>
                                        </p:attrNameLst>
                                      </p:cBhvr>
                                      <p:tavLst>
                                        <p:tav tm="0">
                                          <p:val>
                                            <p:strVal val="(6*min(max(#ppt_w*#ppt_h,.3),1)-7.4)/-.7*#ppt_w"/>
                                          </p:val>
                                        </p:tav>
                                        <p:tav tm="100000">
                                          <p:val>
                                            <p:strVal val="#ppt_w"/>
                                          </p:val>
                                        </p:tav>
                                      </p:tavLst>
                                    </p:anim>
                                    <p:anim calcmode="lin" valueType="num">
                                      <p:cBhvr>
                                        <p:cTn id="19" dur="1000" fill="hold"/>
                                        <p:tgtEl>
                                          <p:spTgt spid="31746"/>
                                        </p:tgtEl>
                                        <p:attrNameLst>
                                          <p:attrName>ppt_h</p:attrName>
                                        </p:attrNameLst>
                                      </p:cBhvr>
                                      <p:tavLst>
                                        <p:tav tm="0">
                                          <p:val>
                                            <p:strVal val="(6*min(max(#ppt_w*#ppt_h,.3),1)-7.4)/-.7*#ppt_h"/>
                                          </p:val>
                                        </p:tav>
                                        <p:tav tm="100000">
                                          <p:val>
                                            <p:strVal val="#ppt_h"/>
                                          </p:val>
                                        </p:tav>
                                      </p:tavLst>
                                    </p:anim>
                                    <p:anim calcmode="lin" valueType="num">
                                      <p:cBhvr>
                                        <p:cTn id="20" dur="1000" fill="hold"/>
                                        <p:tgtEl>
                                          <p:spTgt spid="31746"/>
                                        </p:tgtEl>
                                        <p:attrNameLst>
                                          <p:attrName>ppt_x</p:attrName>
                                        </p:attrNameLst>
                                      </p:cBhvr>
                                      <p:tavLst>
                                        <p:tav tm="0">
                                          <p:val>
                                            <p:fltVal val="0.5"/>
                                          </p:val>
                                        </p:tav>
                                        <p:tav tm="100000">
                                          <p:val>
                                            <p:strVal val="#ppt_x"/>
                                          </p:val>
                                        </p:tav>
                                      </p:tavLst>
                                    </p:anim>
                                    <p:anim calcmode="lin" valueType="num">
                                      <p:cBhvr>
                                        <p:cTn id="21" dur="1000" fill="hold"/>
                                        <p:tgtEl>
                                          <p:spTgt spid="31746"/>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17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CD3FFF"/>
            </a:solidFill>
            <a:prstDash val="solid"/>
            <a:miter lim="800000"/>
          </a:ln>
          <a:effectLst>
            <a:innerShdw blurRad="76200">
              <a:srgbClr val="000000"/>
            </a:innerShdw>
          </a:effectLst>
        </p:spPr>
      </p:pic>
      <p:sp>
        <p:nvSpPr>
          <p:cNvPr id="30721" name="Rectangle 1"/>
          <p:cNvSpPr>
            <a:spLocks noChangeArrowheads="1"/>
          </p:cNvSpPr>
          <p:nvPr/>
        </p:nvSpPr>
        <p:spPr bwMode="auto">
          <a:xfrm>
            <a:off x="3923928" y="336547"/>
            <a:ext cx="5220072"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CD3FFF"/>
                </a:solidFill>
                <a:effectLst/>
                <a:latin typeface="+mj-lt"/>
                <a:ea typeface="Times New Roman" pitchFamily="18" charset="0"/>
                <a:cs typeface="Arial" pitchFamily="34" charset="0"/>
              </a:rPr>
              <a:t>As falácias, os engodos, as fantasias, os instintos primários arrastar-nos-ão ao passado de delitos onde estamos e desejamos sair.</a:t>
            </a:r>
            <a:endParaRPr kumimoji="0" lang="pt-BR" sz="4000" b="0" i="0" u="none" strike="noStrike" cap="none" normalizeH="0" baseline="0" dirty="0" smtClean="0">
              <a:ln>
                <a:noFill/>
              </a:ln>
              <a:solidFill>
                <a:srgbClr val="CD3FFF"/>
              </a:solidFill>
              <a:effectLst/>
              <a:latin typeface="+mj-lt"/>
              <a:cs typeface="Arial" pitchFamily="34" charset="0"/>
            </a:endParaRPr>
          </a:p>
        </p:txBody>
      </p:sp>
      <p:sp>
        <p:nvSpPr>
          <p:cNvPr id="30722" name="Rectangle 2"/>
          <p:cNvSpPr>
            <a:spLocks noChangeArrowheads="1"/>
          </p:cNvSpPr>
          <p:nvPr/>
        </p:nvSpPr>
        <p:spPr bwMode="auto">
          <a:xfrm>
            <a:off x="4139952" y="3761773"/>
            <a:ext cx="500404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400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2">
                    <a:lumMod val="40000"/>
                    <a:lumOff val="60000"/>
                  </a:schemeClr>
                </a:solidFill>
                <a:effectLst/>
                <a:latin typeface="+mj-lt"/>
                <a:ea typeface="Times New Roman" pitchFamily="18" charset="0"/>
                <a:cs typeface="Arial" pitchFamily="34" charset="0"/>
              </a:rPr>
              <a:t>Las falacias, las lisonjas, las fantasías, los instintos primarios nos arrastran al pasado de delitos donde estamos y deseamos salir.</a:t>
            </a:r>
            <a:endParaRPr kumimoji="0" lang="es-ES" sz="4000" b="0" i="0" u="none" strike="noStrike" cap="none" normalizeH="0" baseline="0" dirty="0" smtClean="0">
              <a:ln>
                <a:noFill/>
              </a:ln>
              <a:solidFill>
                <a:schemeClr val="tx2">
                  <a:lumMod val="40000"/>
                  <a:lumOff val="60000"/>
                </a:schemeClr>
              </a:solidFill>
              <a:effectLst/>
              <a:latin typeface="+mj-lt"/>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23928" y="3068960"/>
            <a:ext cx="522007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ppt_x</p:attrName>
                                        </p:attrNameLst>
                                      </p:cBhvr>
                                      <p:tavLst>
                                        <p:tav tm="0">
                                          <p:val>
                                            <p:strVal val="#ppt_x+#ppt_w/2"/>
                                          </p:val>
                                        </p:tav>
                                        <p:tav tm="100000">
                                          <p:val>
                                            <p:strVal val="#ppt_x"/>
                                          </p:val>
                                        </p:tav>
                                      </p:tavLst>
                                    </p:anim>
                                    <p:anim calcmode="lin" valueType="num">
                                      <p:cBhvr>
                                        <p:cTn id="8" dur="2000" fill="hold"/>
                                        <p:tgtEl>
                                          <p:spTgt spid="6"/>
                                        </p:tgtEl>
                                        <p:attrNameLst>
                                          <p:attrName>ppt_y</p:attrName>
                                        </p:attrNameLst>
                                      </p:cBhvr>
                                      <p:tavLst>
                                        <p:tav tm="0">
                                          <p:val>
                                            <p:strVal val="#ppt_y"/>
                                          </p:val>
                                        </p:tav>
                                        <p:tav tm="100000">
                                          <p:val>
                                            <p:strVal val="#ppt_y"/>
                                          </p:val>
                                        </p:tav>
                                      </p:tavLst>
                                    </p:anim>
                                    <p:anim calcmode="lin" valueType="num">
                                      <p:cBhvr>
                                        <p:cTn id="9" dur="2000" fill="hold"/>
                                        <p:tgtEl>
                                          <p:spTgt spid="6"/>
                                        </p:tgtEl>
                                        <p:attrNameLst>
                                          <p:attrName>ppt_w</p:attrName>
                                        </p:attrNameLst>
                                      </p:cBhvr>
                                      <p:tavLst>
                                        <p:tav tm="0">
                                          <p:val>
                                            <p:fltVal val="0"/>
                                          </p:val>
                                        </p:tav>
                                        <p:tav tm="100000">
                                          <p:val>
                                            <p:strVal val="#ppt_w"/>
                                          </p:val>
                                        </p:tav>
                                      </p:tavLst>
                                    </p:anim>
                                    <p:anim calcmode="lin" valueType="num">
                                      <p:cBhvr>
                                        <p:cTn id="10" dur="2000" fill="hold"/>
                                        <p:tgtEl>
                                          <p:spTgt spid="6"/>
                                        </p:tgtEl>
                                        <p:attrNameLst>
                                          <p:attrName>ppt_h</p:attrName>
                                        </p:attrNameLst>
                                      </p:cBhvr>
                                      <p:tavLst>
                                        <p:tav tm="0">
                                          <p:val>
                                            <p:strVal val="#ppt_h"/>
                                          </p:val>
                                        </p:tav>
                                        <p:tav tm="100000">
                                          <p:val>
                                            <p:strVal val="#ppt_h"/>
                                          </p:val>
                                        </p:tav>
                                      </p:tavLst>
                                    </p:anim>
                                  </p:childTnLst>
                                </p:cTn>
                              </p:par>
                            </p:childTnLst>
                          </p:cTn>
                        </p:par>
                        <p:par>
                          <p:cTn id="11" fill="hold">
                            <p:stCondLst>
                              <p:cond delay="2000"/>
                            </p:stCondLst>
                            <p:childTnLst>
                              <p:par>
                                <p:cTn id="12" presetID="27" presetClass="entr" presetSubtype="0" fill="hold" grpId="0" nodeType="afterEffect">
                                  <p:stCondLst>
                                    <p:cond delay="0"/>
                                  </p:stCondLst>
                                  <p:iterate type="lt">
                                    <p:tmPct val="20000"/>
                                  </p:iterate>
                                  <p:childTnLst>
                                    <p:set>
                                      <p:cBhvr>
                                        <p:cTn id="13" dur="1" fill="hold">
                                          <p:stCondLst>
                                            <p:cond delay="0"/>
                                          </p:stCondLst>
                                        </p:cTn>
                                        <p:tgtEl>
                                          <p:spTgt spid="30721"/>
                                        </p:tgtEl>
                                        <p:attrNameLst>
                                          <p:attrName>style.visibility</p:attrName>
                                        </p:attrNameLst>
                                      </p:cBhvr>
                                      <p:to>
                                        <p:strVal val="visible"/>
                                      </p:to>
                                    </p:set>
                                    <p:anim calcmode="discrete" valueType="clr">
                                      <p:cBhvr override="childStyle">
                                        <p:cTn id="14" dur="500"/>
                                        <p:tgtEl>
                                          <p:spTgt spid="30721"/>
                                        </p:tgtEl>
                                        <p:attrNameLst>
                                          <p:attrName>style.color</p:attrName>
                                        </p:attrNameLst>
                                      </p:cBhvr>
                                      <p:tavLst>
                                        <p:tav tm="0">
                                          <p:val>
                                            <p:clrVal>
                                              <a:srgbClr val="FF3300"/>
                                            </p:clrVal>
                                          </p:val>
                                        </p:tav>
                                        <p:tav tm="50000">
                                          <p:val>
                                            <p:clrVal>
                                              <a:schemeClr val="hlink"/>
                                            </p:clrVal>
                                          </p:val>
                                        </p:tav>
                                      </p:tavLst>
                                    </p:anim>
                                    <p:anim calcmode="discrete" valueType="clr">
                                      <p:cBhvr>
                                        <p:cTn id="15" dur="500"/>
                                        <p:tgtEl>
                                          <p:spTgt spid="30721"/>
                                        </p:tgtEl>
                                        <p:attrNameLst>
                                          <p:attrName>fillcolor</p:attrName>
                                        </p:attrNameLst>
                                      </p:cBhvr>
                                      <p:tavLst>
                                        <p:tav tm="0">
                                          <p:val>
                                            <p:clrVal>
                                              <a:schemeClr val="accent2"/>
                                            </p:clrVal>
                                          </p:val>
                                        </p:tav>
                                        <p:tav tm="50000">
                                          <p:val>
                                            <p:clrVal>
                                              <a:schemeClr val="hlink"/>
                                            </p:clrVal>
                                          </p:val>
                                        </p:tav>
                                      </p:tavLst>
                                    </p:anim>
                                    <p:set>
                                      <p:cBhvr>
                                        <p:cTn id="16" dur="500"/>
                                        <p:tgtEl>
                                          <p:spTgt spid="30721"/>
                                        </p:tgtEl>
                                        <p:attrNameLst>
                                          <p:attrName>fill.type</p:attrName>
                                        </p:attrNameLst>
                                      </p:cBhvr>
                                      <p:to>
                                        <p:strVal val="solid"/>
                                      </p:to>
                                    </p:set>
                                  </p:childTnLst>
                                </p:cTn>
                              </p:par>
                              <p:par>
                                <p:cTn id="17" presetID="27" presetClass="entr" presetSubtype="0" fill="hold" grpId="0" nodeType="withEffect">
                                  <p:stCondLst>
                                    <p:cond delay="0"/>
                                  </p:stCondLst>
                                  <p:iterate type="lt">
                                    <p:tmPct val="21000"/>
                                  </p:iterate>
                                  <p:childTnLst>
                                    <p:set>
                                      <p:cBhvr>
                                        <p:cTn id="18" dur="1" fill="hold">
                                          <p:stCondLst>
                                            <p:cond delay="0"/>
                                          </p:stCondLst>
                                        </p:cTn>
                                        <p:tgtEl>
                                          <p:spTgt spid="30722"/>
                                        </p:tgtEl>
                                        <p:attrNameLst>
                                          <p:attrName>style.visibility</p:attrName>
                                        </p:attrNameLst>
                                      </p:cBhvr>
                                      <p:to>
                                        <p:strVal val="visible"/>
                                      </p:to>
                                    </p:set>
                                    <p:anim calcmode="discrete" valueType="clr">
                                      <p:cBhvr override="childStyle">
                                        <p:cTn id="19" dur="500"/>
                                        <p:tgtEl>
                                          <p:spTgt spid="30722"/>
                                        </p:tgtEl>
                                        <p:attrNameLst>
                                          <p:attrName>style.color</p:attrName>
                                        </p:attrNameLst>
                                      </p:cBhvr>
                                      <p:tavLst>
                                        <p:tav tm="0">
                                          <p:val>
                                            <p:clrVal>
                                              <a:schemeClr val="accent2"/>
                                            </p:clrVal>
                                          </p:val>
                                        </p:tav>
                                        <p:tav tm="50000">
                                          <p:val>
                                            <p:clrVal>
                                              <a:srgbClr val="FFFF00"/>
                                            </p:clrVal>
                                          </p:val>
                                        </p:tav>
                                      </p:tavLst>
                                    </p:anim>
                                    <p:anim calcmode="discrete" valueType="clr">
                                      <p:cBhvr>
                                        <p:cTn id="20" dur="500"/>
                                        <p:tgtEl>
                                          <p:spTgt spid="30722"/>
                                        </p:tgtEl>
                                        <p:attrNameLst>
                                          <p:attrName>fillcolor</p:attrName>
                                        </p:attrNameLst>
                                      </p:cBhvr>
                                      <p:tavLst>
                                        <p:tav tm="0">
                                          <p:val>
                                            <p:clrVal>
                                              <a:schemeClr val="accent2"/>
                                            </p:clrVal>
                                          </p:val>
                                        </p:tav>
                                        <p:tav tm="50000">
                                          <p:val>
                                            <p:clrVal>
                                              <a:schemeClr val="hlink"/>
                                            </p:clrVal>
                                          </p:val>
                                        </p:tav>
                                      </p:tavLst>
                                    </p:anim>
                                    <p:set>
                                      <p:cBhvr>
                                        <p:cTn id="21" dur="500"/>
                                        <p:tgtEl>
                                          <p:spTgt spid="307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P spid="307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179513" y="332656"/>
            <a:ext cx="3456384" cy="6264696"/>
          </a:xfrm>
          <a:prstGeom prst="rect">
            <a:avLst/>
          </a:prstGeom>
          <a:ln w="88900" cap="sq" cmpd="thickThin">
            <a:solidFill>
              <a:schemeClr val="bg1"/>
            </a:solidFill>
            <a:prstDash val="solid"/>
            <a:miter lim="800000"/>
          </a:ln>
          <a:effectLst>
            <a:innerShdw blurRad="76200">
              <a:srgbClr val="000000"/>
            </a:innerShdw>
          </a:effectLst>
        </p:spPr>
      </p:pic>
      <p:sp>
        <p:nvSpPr>
          <p:cNvPr id="29697" name="Rectangle 1"/>
          <p:cNvSpPr>
            <a:spLocks noChangeArrowheads="1"/>
          </p:cNvSpPr>
          <p:nvPr/>
        </p:nvSpPr>
        <p:spPr bwMode="auto">
          <a:xfrm>
            <a:off x="3707904" y="1"/>
            <a:ext cx="5436096" cy="3226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800" b="1" i="1" u="none" strike="noStrike" cap="none" normalizeH="0" baseline="0" dirty="0" smtClean="0">
                <a:ln>
                  <a:noFill/>
                </a:ln>
                <a:solidFill>
                  <a:schemeClr val="bg1"/>
                </a:solidFill>
                <a:effectLst/>
                <a:latin typeface="Lucida Sans" pitchFamily="34" charset="0"/>
                <a:ea typeface="Times New Roman" pitchFamily="18" charset="0"/>
                <a:cs typeface="Arial" pitchFamily="34" charset="0"/>
              </a:rPr>
              <a:t>Se, por descuido da nossa vigilância, penetramos outra vez no labirinto das paixões, olvidando o planalto libertador da  terra, a Consciência Crística   convida-nos à ascensão. </a:t>
            </a:r>
            <a:endParaRPr kumimoji="0" lang="pt-BR" sz="3600" b="1" i="1" u="none" strike="noStrike" cap="none" normalizeH="0" baseline="0" dirty="0" smtClean="0">
              <a:ln>
                <a:noFill/>
              </a:ln>
              <a:solidFill>
                <a:schemeClr val="bg1"/>
              </a:solidFill>
              <a:effectLst/>
              <a:latin typeface="Lucida Sans" pitchFamily="34" charset="0"/>
              <a:cs typeface="Arial" pitchFamily="34" charset="0"/>
            </a:endParaRPr>
          </a:p>
        </p:txBody>
      </p:sp>
      <p:sp>
        <p:nvSpPr>
          <p:cNvPr id="29698" name="Rectangle 2"/>
          <p:cNvSpPr>
            <a:spLocks noChangeArrowheads="1"/>
          </p:cNvSpPr>
          <p:nvPr/>
        </p:nvSpPr>
        <p:spPr bwMode="auto">
          <a:xfrm>
            <a:off x="3923928" y="3415712"/>
            <a:ext cx="522007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7488" algn="l" defTabSz="914400" rtl="0" eaLnBrk="1" fontAlgn="base" latinLnBrk="0" hangingPunct="1">
              <a:lnSpc>
                <a:spcPct val="100000"/>
              </a:lnSpc>
              <a:spcBef>
                <a:spcPct val="0"/>
              </a:spcBef>
              <a:spcAft>
                <a:spcPct val="0"/>
              </a:spcAft>
              <a:buClrTx/>
              <a:buSzTx/>
              <a:buFontTx/>
              <a:buNone/>
              <a:tabLst/>
            </a:pPr>
            <a:r>
              <a:rPr kumimoji="0" lang="es-ES" sz="3200" b="1" i="1" u="none" strike="noStrike" cap="none" normalizeH="0" baseline="0" dirty="0" smtClean="0">
                <a:ln>
                  <a:noFill/>
                </a:ln>
                <a:solidFill>
                  <a:srgbClr val="FFFF6D"/>
                </a:solidFill>
                <a:effectLst/>
                <a:ea typeface="Times New Roman" pitchFamily="18" charset="0"/>
                <a:cs typeface="Arial" pitchFamily="34" charset="0"/>
              </a:rPr>
              <a:t>Si, por descuido de nuestra vigilancia, penetramos otra vez en el laberinto de las pasiones, olvidando la planicie liberadora de la Tierra, la Conciencia Crística nos invita a la ascensión.	</a:t>
            </a:r>
            <a:endParaRPr kumimoji="0" lang="es-ES" sz="4000" b="0" i="1" u="none" strike="noStrike" cap="none" normalizeH="0" baseline="0" dirty="0" smtClean="0">
              <a:ln>
                <a:noFill/>
              </a:ln>
              <a:solidFill>
                <a:srgbClr val="FFFF6D"/>
              </a:solidFill>
              <a:effectLst/>
              <a:cs typeface="Arial" pitchFamily="34" charset="0"/>
            </a:endParaRPr>
          </a:p>
        </p:txBody>
      </p:sp>
      <p:pic>
        <p:nvPicPr>
          <p:cNvPr id="7" name="Immagine 6" descr="figura196.gif"/>
          <p:cNvPicPr>
            <a:picLocks noChangeAspect="1"/>
          </p:cNvPicPr>
          <p:nvPr/>
        </p:nvPicPr>
        <p:blipFill>
          <a:blip r:embed="rId3" cstate="print"/>
          <a:stretch>
            <a:fillRect/>
          </a:stretch>
        </p:blipFill>
        <p:spPr>
          <a:xfrm>
            <a:off x="3923928" y="2924944"/>
            <a:ext cx="5220072" cy="864096"/>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360"/>
                                          </p:val>
                                        </p:tav>
                                        <p:tav tm="100000">
                                          <p:val>
                                            <p:fltVal val="0"/>
                                          </p:val>
                                        </p:tav>
                                      </p:tavLst>
                                    </p:anim>
                                    <p:animEffect transition="in" filter="fade">
                                      <p:cBhvr>
                                        <p:cTn id="10" dur="2000"/>
                                        <p:tgtEl>
                                          <p:spTgt spid="7"/>
                                        </p:tgtEl>
                                      </p:cBhvr>
                                    </p:animEffect>
                                  </p:childTnLst>
                                </p:cTn>
                              </p:par>
                            </p:childTnLst>
                          </p:cTn>
                        </p:par>
                        <p:par>
                          <p:cTn id="11" fill="hold">
                            <p:stCondLst>
                              <p:cond delay="2000"/>
                            </p:stCondLst>
                            <p:childTnLst>
                              <p:par>
                                <p:cTn id="12" presetID="17" presetClass="entr" presetSubtype="8" fill="hold" grpId="0" nodeType="afterEffect">
                                  <p:stCondLst>
                                    <p:cond delay="0"/>
                                  </p:stCondLst>
                                  <p:iterate type="wd">
                                    <p:tmPct val="10000"/>
                                  </p:iterate>
                                  <p:childTnLst>
                                    <p:set>
                                      <p:cBhvr>
                                        <p:cTn id="13" dur="1" fill="hold">
                                          <p:stCondLst>
                                            <p:cond delay="0"/>
                                          </p:stCondLst>
                                        </p:cTn>
                                        <p:tgtEl>
                                          <p:spTgt spid="29697"/>
                                        </p:tgtEl>
                                        <p:attrNameLst>
                                          <p:attrName>style.visibility</p:attrName>
                                        </p:attrNameLst>
                                      </p:cBhvr>
                                      <p:to>
                                        <p:strVal val="visible"/>
                                      </p:to>
                                    </p:set>
                                    <p:anim calcmode="lin" valueType="num">
                                      <p:cBhvr>
                                        <p:cTn id="14" dur="2000" fill="hold"/>
                                        <p:tgtEl>
                                          <p:spTgt spid="29697"/>
                                        </p:tgtEl>
                                        <p:attrNameLst>
                                          <p:attrName>ppt_x</p:attrName>
                                        </p:attrNameLst>
                                      </p:cBhvr>
                                      <p:tavLst>
                                        <p:tav tm="0">
                                          <p:val>
                                            <p:strVal val="#ppt_x-#ppt_w/2"/>
                                          </p:val>
                                        </p:tav>
                                        <p:tav tm="100000">
                                          <p:val>
                                            <p:strVal val="#ppt_x"/>
                                          </p:val>
                                        </p:tav>
                                      </p:tavLst>
                                    </p:anim>
                                    <p:anim calcmode="lin" valueType="num">
                                      <p:cBhvr>
                                        <p:cTn id="15" dur="2000" fill="hold"/>
                                        <p:tgtEl>
                                          <p:spTgt spid="29697"/>
                                        </p:tgtEl>
                                        <p:attrNameLst>
                                          <p:attrName>ppt_y</p:attrName>
                                        </p:attrNameLst>
                                      </p:cBhvr>
                                      <p:tavLst>
                                        <p:tav tm="0">
                                          <p:val>
                                            <p:strVal val="#ppt_y"/>
                                          </p:val>
                                        </p:tav>
                                        <p:tav tm="100000">
                                          <p:val>
                                            <p:strVal val="#ppt_y"/>
                                          </p:val>
                                        </p:tav>
                                      </p:tavLst>
                                    </p:anim>
                                    <p:anim calcmode="lin" valueType="num">
                                      <p:cBhvr>
                                        <p:cTn id="16" dur="2000" fill="hold"/>
                                        <p:tgtEl>
                                          <p:spTgt spid="29697"/>
                                        </p:tgtEl>
                                        <p:attrNameLst>
                                          <p:attrName>ppt_w</p:attrName>
                                        </p:attrNameLst>
                                      </p:cBhvr>
                                      <p:tavLst>
                                        <p:tav tm="0">
                                          <p:val>
                                            <p:fltVal val="0"/>
                                          </p:val>
                                        </p:tav>
                                        <p:tav tm="100000">
                                          <p:val>
                                            <p:strVal val="#ppt_w"/>
                                          </p:val>
                                        </p:tav>
                                      </p:tavLst>
                                    </p:anim>
                                    <p:anim calcmode="lin" valueType="num">
                                      <p:cBhvr>
                                        <p:cTn id="17" dur="2000" fill="hold"/>
                                        <p:tgtEl>
                                          <p:spTgt spid="29697"/>
                                        </p:tgtEl>
                                        <p:attrNameLst>
                                          <p:attrName>ppt_h</p:attrName>
                                        </p:attrNameLst>
                                      </p:cBhvr>
                                      <p:tavLst>
                                        <p:tav tm="0">
                                          <p:val>
                                            <p:strVal val="#ppt_h"/>
                                          </p:val>
                                        </p:tav>
                                        <p:tav tm="100000">
                                          <p:val>
                                            <p:strVal val="#ppt_h"/>
                                          </p:val>
                                        </p:tav>
                                      </p:tavLst>
                                    </p:anim>
                                  </p:childTnLst>
                                </p:cTn>
                              </p:par>
                              <p:par>
                                <p:cTn id="18" presetID="51" presetClass="entr" presetSubtype="0" fill="hold" grpId="0" nodeType="withEffect">
                                  <p:stCondLst>
                                    <p:cond delay="0"/>
                                  </p:stCondLst>
                                  <p:iterate type="lt">
                                    <p:tmPct val="10000"/>
                                  </p:iterate>
                                  <p:childTnLst>
                                    <p:set>
                                      <p:cBhvr>
                                        <p:cTn id="19" dur="1" fill="hold">
                                          <p:stCondLst>
                                            <p:cond delay="0"/>
                                          </p:stCondLst>
                                        </p:cTn>
                                        <p:tgtEl>
                                          <p:spTgt spid="29698"/>
                                        </p:tgtEl>
                                        <p:attrNameLst>
                                          <p:attrName>style.visibility</p:attrName>
                                        </p:attrNameLst>
                                      </p:cBhvr>
                                      <p:to>
                                        <p:strVal val="visible"/>
                                      </p:to>
                                    </p:set>
                                    <p:animEffect transition="in" filter="fade">
                                      <p:cBhvr>
                                        <p:cTn id="20" dur="193" decel="100000"/>
                                        <p:tgtEl>
                                          <p:spTgt spid="29698"/>
                                        </p:tgtEl>
                                      </p:cBhvr>
                                    </p:animEffect>
                                    <p:animScale>
                                      <p:cBhvr>
                                        <p:cTn id="21" dur="193" decel="100000"/>
                                        <p:tgtEl>
                                          <p:spTgt spid="29698"/>
                                        </p:tgtEl>
                                      </p:cBhvr>
                                      <p:from x="10000" y="10000"/>
                                      <p:to x="200000" y="450000"/>
                                    </p:animScale>
                                    <p:animScale>
                                      <p:cBhvr>
                                        <p:cTn id="22" dur="308" accel="100000" fill="hold">
                                          <p:stCondLst>
                                            <p:cond delay="193"/>
                                          </p:stCondLst>
                                        </p:cTn>
                                        <p:tgtEl>
                                          <p:spTgt spid="29698"/>
                                        </p:tgtEl>
                                      </p:cBhvr>
                                      <p:from x="200000" y="450000"/>
                                      <p:to x="100000" y="100000"/>
                                    </p:animScale>
                                    <p:set>
                                      <p:cBhvr>
                                        <p:cTn id="23" dur="193" fill="hold"/>
                                        <p:tgtEl>
                                          <p:spTgt spid="29698"/>
                                        </p:tgtEl>
                                        <p:attrNameLst>
                                          <p:attrName>ppt_x</p:attrName>
                                        </p:attrNameLst>
                                      </p:cBhvr>
                                      <p:to>
                                        <p:strVal val="(0.5)"/>
                                      </p:to>
                                    </p:set>
                                    <p:anim from="(0.5)" to="(#ppt_x)" calcmode="lin" valueType="num">
                                      <p:cBhvr>
                                        <p:cTn id="24" dur="308" accel="100000" fill="hold">
                                          <p:stCondLst>
                                            <p:cond delay="193"/>
                                          </p:stCondLst>
                                        </p:cTn>
                                        <p:tgtEl>
                                          <p:spTgt spid="29698"/>
                                        </p:tgtEl>
                                        <p:attrNameLst>
                                          <p:attrName>ppt_x</p:attrName>
                                        </p:attrNameLst>
                                      </p:cBhvr>
                                    </p:anim>
                                    <p:set>
                                      <p:cBhvr>
                                        <p:cTn id="25" dur="193" fill="hold"/>
                                        <p:tgtEl>
                                          <p:spTgt spid="29698"/>
                                        </p:tgtEl>
                                        <p:attrNameLst>
                                          <p:attrName>ppt_y</p:attrName>
                                        </p:attrNameLst>
                                      </p:cBhvr>
                                      <p:to>
                                        <p:strVal val="(#ppt_y+0.4)"/>
                                      </p:to>
                                    </p:set>
                                    <p:anim from="(#ppt_y+0.4)" to="(#ppt_y)" calcmode="lin" valueType="num">
                                      <p:cBhvr>
                                        <p:cTn id="26" dur="308" accel="100000" fill="hold">
                                          <p:stCondLst>
                                            <p:cond delay="193"/>
                                          </p:stCondLst>
                                        </p:cTn>
                                        <p:tgtEl>
                                          <p:spTgt spid="2969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P spid="2969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6165"/>
            </a:solidFill>
            <a:prstDash val="solid"/>
            <a:miter lim="800000"/>
          </a:ln>
          <a:effectLst>
            <a:innerShdw blurRad="76200">
              <a:srgbClr val="000000"/>
            </a:innerShdw>
          </a:effectLst>
        </p:spPr>
      </p:pic>
      <p:sp>
        <p:nvSpPr>
          <p:cNvPr id="15361" name="Rectangle 1"/>
          <p:cNvSpPr>
            <a:spLocks noChangeArrowheads="1"/>
          </p:cNvSpPr>
          <p:nvPr/>
        </p:nvSpPr>
        <p:spPr bwMode="auto">
          <a:xfrm>
            <a:off x="4283968" y="132313"/>
            <a:ext cx="4464496"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rPr>
              <a:t>   </a:t>
            </a:r>
            <a:r>
              <a:rPr kumimoji="0" lang="es-ES" sz="3200" b="1" i="0" u="none" strike="noStrike" cap="none" normalizeH="0" baseline="0" dirty="0" smtClean="0">
                <a:ln>
                  <a:noFill/>
                </a:ln>
                <a:solidFill>
                  <a:schemeClr val="bg1"/>
                </a:solidFill>
                <a:effectLst/>
                <a:latin typeface="Comic Sans MS" pitchFamily="66" charset="0"/>
                <a:ea typeface="Times New Roman" pitchFamily="18" charset="0"/>
                <a:cs typeface="Arial" pitchFamily="34" charset="0"/>
              </a:rPr>
              <a:t> </a:t>
            </a:r>
            <a:r>
              <a:rPr kumimoji="0" lang="pt-BR" sz="3200" b="1" i="0" u="none" strike="noStrike" cap="none" normalizeH="0" baseline="0" dirty="0" smtClean="0">
                <a:ln>
                  <a:noFill/>
                </a:ln>
                <a:solidFill>
                  <a:srgbClr val="66FF33"/>
                </a:solidFill>
                <a:effectLst/>
                <a:latin typeface="Comic Sans MS" pitchFamily="66" charset="0"/>
                <a:ea typeface="Times New Roman" pitchFamily="18" charset="0"/>
                <a:cs typeface="Arial" pitchFamily="34" charset="0"/>
              </a:rPr>
              <a:t>Nem sempre é fácil ascender nos rumos do infinito. </a:t>
            </a:r>
            <a:endParaRPr kumimoji="0" lang="pt-BR" sz="4000" b="0" i="0" u="none" strike="noStrike" cap="none" normalizeH="0" baseline="0" dirty="0" smtClean="0">
              <a:ln>
                <a:noFill/>
              </a:ln>
              <a:solidFill>
                <a:srgbClr val="66FF33"/>
              </a:solidFill>
              <a:effectLst/>
              <a:latin typeface="Comic Sans MS" pitchFamily="66" charset="0"/>
              <a:cs typeface="Arial" pitchFamily="34" charset="0"/>
            </a:endParaRPr>
          </a:p>
        </p:txBody>
      </p:sp>
      <p:sp>
        <p:nvSpPr>
          <p:cNvPr id="15362" name="Rectangle 2"/>
          <p:cNvSpPr>
            <a:spLocks noChangeArrowheads="1"/>
          </p:cNvSpPr>
          <p:nvPr/>
        </p:nvSpPr>
        <p:spPr bwMode="auto">
          <a:xfrm>
            <a:off x="4499992" y="1630448"/>
            <a:ext cx="464400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bg1"/>
                </a:solidFill>
                <a:effectLst/>
                <a:latin typeface="Comic Sans MS" pitchFamily="66" charset="0"/>
                <a:ea typeface="Times New Roman" pitchFamily="18" charset="0"/>
                <a:cs typeface="Arial" pitchFamily="34" charset="0"/>
              </a:rPr>
              <a:t>    </a:t>
            </a:r>
            <a:r>
              <a:rPr kumimoji="0" lang="pt-BR" sz="3200" b="1" i="0" u="none" strike="noStrike" cap="none" normalizeH="0" baseline="0" dirty="0" smtClean="0">
                <a:ln>
                  <a:noFill/>
                </a:ln>
                <a:solidFill>
                  <a:srgbClr val="66FF33"/>
                </a:solidFill>
                <a:effectLst/>
                <a:latin typeface="Comic Sans MS" pitchFamily="66" charset="0"/>
                <a:ea typeface="Times New Roman" pitchFamily="18" charset="0"/>
                <a:cs typeface="Arial" pitchFamily="34" charset="0"/>
              </a:rPr>
              <a:t>As algemas da retaguarda detêm-nos o passo.</a:t>
            </a:r>
            <a:endParaRPr kumimoji="0" lang="pt-BR" sz="4000" b="0" i="0" u="none" strike="noStrike" cap="none" normalizeH="0" baseline="0" dirty="0" smtClean="0">
              <a:ln>
                <a:noFill/>
              </a:ln>
              <a:solidFill>
                <a:srgbClr val="66FF33"/>
              </a:solidFill>
              <a:effectLst/>
              <a:latin typeface="Comic Sans MS" pitchFamily="66" charset="0"/>
              <a:cs typeface="Arial" pitchFamily="34" charset="0"/>
            </a:endParaRPr>
          </a:p>
        </p:txBody>
      </p:sp>
      <p:sp>
        <p:nvSpPr>
          <p:cNvPr id="15363" name="Rectangle 3"/>
          <p:cNvSpPr>
            <a:spLocks noChangeArrowheads="1"/>
          </p:cNvSpPr>
          <p:nvPr/>
        </p:nvSpPr>
        <p:spPr bwMode="auto">
          <a:xfrm>
            <a:off x="4283968" y="3680325"/>
            <a:ext cx="4608512"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17488"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6165"/>
                </a:solidFill>
                <a:effectLst/>
                <a:latin typeface="Comic Sans MS" pitchFamily="66" charset="0"/>
                <a:ea typeface="Times New Roman" pitchFamily="18" charset="0"/>
                <a:cs typeface="Arial" pitchFamily="34" charset="0"/>
              </a:rPr>
              <a:t>No siempre es fácil ascender en el rumbo de lo infinito.</a:t>
            </a:r>
            <a:endParaRPr kumimoji="0" lang="it-IT" sz="3200" b="0" i="0" u="none" strike="noStrike" cap="none" normalizeH="0" baseline="0" dirty="0" smtClean="0">
              <a:ln>
                <a:noFill/>
              </a:ln>
              <a:solidFill>
                <a:srgbClr val="FF6165"/>
              </a:solidFill>
              <a:effectLst/>
              <a:latin typeface="Comic Sans MS" pitchFamily="66" charset="0"/>
              <a:cs typeface="Arial" pitchFamily="34" charset="0"/>
            </a:endParaRPr>
          </a:p>
          <a:p>
            <a:pPr marL="0" marR="0" lvl="0" indent="217488" algn="ctr" defTabSz="914400" rtl="0" eaLnBrk="0" fontAlgn="base" latinLnBrk="0" hangingPunct="0">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6165"/>
                </a:solidFill>
                <a:effectLst/>
                <a:latin typeface="Comic Sans MS" pitchFamily="66" charset="0"/>
                <a:ea typeface="Times New Roman" pitchFamily="18" charset="0"/>
                <a:cs typeface="Arial" pitchFamily="34" charset="0"/>
              </a:rPr>
              <a:t>Los grilletes del pretérito nos detiene el </a:t>
            </a:r>
            <a:r>
              <a:rPr kumimoji="0" lang="es-ES" sz="3200" b="1" i="0" u="none" strike="noStrike" cap="none" normalizeH="0" baseline="0" dirty="0" smtClean="0">
                <a:ln>
                  <a:noFill/>
                </a:ln>
                <a:solidFill>
                  <a:srgbClr val="FF6165"/>
                </a:solidFill>
                <a:effectLst/>
                <a:latin typeface="Comic Sans MS" pitchFamily="66" charset="0"/>
                <a:ea typeface="Times New Roman" pitchFamily="18" charset="0"/>
                <a:cs typeface="Arial" pitchFamily="34" charset="0"/>
              </a:rPr>
              <a:t>paso.</a:t>
            </a:r>
            <a:endParaRPr kumimoji="0" lang="es-ES" sz="3200" b="0" i="0" u="none" strike="noStrike" cap="none" normalizeH="0" baseline="0" dirty="0" smtClean="0">
              <a:ln>
                <a:noFill/>
              </a:ln>
              <a:solidFill>
                <a:srgbClr val="FF6165"/>
              </a:solidFill>
              <a:effectLst/>
              <a:latin typeface="Comic Sans MS" pitchFamily="66" charset="0"/>
              <a:cs typeface="Arial" pitchFamily="34" charset="0"/>
            </a:endParaRPr>
          </a:p>
        </p:txBody>
      </p:sp>
      <p:pic>
        <p:nvPicPr>
          <p:cNvPr id="7" name="Immagine 6" descr="figura196.gif"/>
          <p:cNvPicPr>
            <a:picLocks noChangeAspect="1"/>
          </p:cNvPicPr>
          <p:nvPr/>
        </p:nvPicPr>
        <p:blipFill>
          <a:blip r:embed="rId3" cstate="print"/>
          <a:stretch>
            <a:fillRect/>
          </a:stretch>
        </p:blipFill>
        <p:spPr>
          <a:xfrm>
            <a:off x="3995936" y="3068960"/>
            <a:ext cx="4938911"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par>
                          <p:cTn id="8" fill="hold">
                            <p:stCondLst>
                              <p:cond delay="2000"/>
                            </p:stCondLst>
                            <p:childTnLst>
                              <p:par>
                                <p:cTn id="9" presetID="20" presetClass="entr" presetSubtype="0" fill="hold" grpId="0" nodeType="afterEffect">
                                  <p:stCondLst>
                                    <p:cond delay="0"/>
                                  </p:stCondLst>
                                  <p:iterate type="wd">
                                    <p:tmPct val="10000"/>
                                  </p:iterate>
                                  <p:childTnLst>
                                    <p:set>
                                      <p:cBhvr>
                                        <p:cTn id="10" dur="1" fill="hold">
                                          <p:stCondLst>
                                            <p:cond delay="0"/>
                                          </p:stCondLst>
                                        </p:cTn>
                                        <p:tgtEl>
                                          <p:spTgt spid="15361"/>
                                        </p:tgtEl>
                                        <p:attrNameLst>
                                          <p:attrName>style.visibility</p:attrName>
                                        </p:attrNameLst>
                                      </p:cBhvr>
                                      <p:to>
                                        <p:strVal val="visible"/>
                                      </p:to>
                                    </p:set>
                                    <p:animEffect transition="in" filter="wedge">
                                      <p:cBhvr>
                                        <p:cTn id="11" dur="1000"/>
                                        <p:tgtEl>
                                          <p:spTgt spid="15361"/>
                                        </p:tgtEl>
                                      </p:cBhvr>
                                    </p:animEffect>
                                  </p:childTnLst>
                                </p:cTn>
                              </p:par>
                              <p:par>
                                <p:cTn id="12" presetID="20" presetClass="entr" presetSubtype="0" fill="hold" grpId="0" nodeType="withEffect">
                                  <p:stCondLst>
                                    <p:cond delay="0"/>
                                  </p:stCondLst>
                                  <p:iterate type="wd">
                                    <p:tmPct val="10000"/>
                                  </p:iterate>
                                  <p:childTnLst>
                                    <p:set>
                                      <p:cBhvr>
                                        <p:cTn id="13" dur="1" fill="hold">
                                          <p:stCondLst>
                                            <p:cond delay="0"/>
                                          </p:stCondLst>
                                        </p:cTn>
                                        <p:tgtEl>
                                          <p:spTgt spid="15362"/>
                                        </p:tgtEl>
                                        <p:attrNameLst>
                                          <p:attrName>style.visibility</p:attrName>
                                        </p:attrNameLst>
                                      </p:cBhvr>
                                      <p:to>
                                        <p:strVal val="visible"/>
                                      </p:to>
                                    </p:set>
                                    <p:animEffect transition="in" filter="wedge">
                                      <p:cBhvr>
                                        <p:cTn id="14" dur="2000"/>
                                        <p:tgtEl>
                                          <p:spTgt spid="15362"/>
                                        </p:tgtEl>
                                      </p:cBhvr>
                                    </p:animEffect>
                                  </p:childTnLst>
                                </p:cTn>
                              </p:par>
                              <p:par>
                                <p:cTn id="15" presetID="20" presetClass="entr" presetSubtype="0" fill="hold" grpId="0" nodeType="withEffect">
                                  <p:stCondLst>
                                    <p:cond delay="0"/>
                                  </p:stCondLst>
                                  <p:iterate type="wd">
                                    <p:tmPct val="10000"/>
                                  </p:iterate>
                                  <p:childTnLst>
                                    <p:set>
                                      <p:cBhvr>
                                        <p:cTn id="16" dur="1" fill="hold">
                                          <p:stCondLst>
                                            <p:cond delay="0"/>
                                          </p:stCondLst>
                                        </p:cTn>
                                        <p:tgtEl>
                                          <p:spTgt spid="15363"/>
                                        </p:tgtEl>
                                        <p:attrNameLst>
                                          <p:attrName>style.visibility</p:attrName>
                                        </p:attrNameLst>
                                      </p:cBhvr>
                                      <p:to>
                                        <p:strVal val="visible"/>
                                      </p:to>
                                    </p:set>
                                    <p:animEffect transition="in" filter="wedge">
                                      <p:cBhvr>
                                        <p:cTn id="17" dur="1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15362" grpId="0"/>
      <p:bldP spid="153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1" y="332656"/>
            <a:ext cx="3456384" cy="6264696"/>
          </a:xfrm>
          <a:prstGeom prst="rect">
            <a:avLst/>
          </a:prstGeom>
          <a:ln w="88900" cap="sq" cmpd="thickThin">
            <a:solidFill>
              <a:srgbClr val="7DCAFF"/>
            </a:solidFill>
            <a:prstDash val="solid"/>
            <a:miter lim="800000"/>
          </a:ln>
          <a:effectLst>
            <a:innerShdw blurRad="76200">
              <a:srgbClr val="000000"/>
            </a:innerShdw>
          </a:effectLst>
        </p:spPr>
      </p:pic>
      <p:sp>
        <p:nvSpPr>
          <p:cNvPr id="14337" name="Rectangle 1"/>
          <p:cNvSpPr>
            <a:spLocks noChangeArrowheads="1"/>
          </p:cNvSpPr>
          <p:nvPr/>
        </p:nvSpPr>
        <p:spPr bwMode="auto">
          <a:xfrm>
            <a:off x="3851920" y="189556"/>
            <a:ext cx="529208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rgbClr val="CD3FFF"/>
                </a:solidFill>
                <a:effectLst/>
                <a:latin typeface="+mj-lt"/>
                <a:ea typeface="Times New Roman" pitchFamily="18" charset="0"/>
                <a:cs typeface="Arial" pitchFamily="34" charset="0"/>
              </a:rPr>
              <a:t>Jesus, no entanto, como Libertador, rompe-nos a cadeia férrea da paixão dominante, e podemos experimentar a emoção de alegria, o júbilo da liberdade.</a:t>
            </a:r>
            <a:endParaRPr kumimoji="0" lang="pt-BR" sz="4000" b="0" i="0" u="none" strike="noStrike" cap="none" normalizeH="0" baseline="0" dirty="0" smtClean="0">
              <a:ln>
                <a:noFill/>
              </a:ln>
              <a:solidFill>
                <a:srgbClr val="CD3FFF"/>
              </a:solidFill>
              <a:effectLst/>
              <a:latin typeface="+mj-lt"/>
              <a:cs typeface="Arial" pitchFamily="34" charset="0"/>
            </a:endParaRPr>
          </a:p>
        </p:txBody>
      </p:sp>
      <p:sp>
        <p:nvSpPr>
          <p:cNvPr id="14338" name="Rectangle 2"/>
          <p:cNvSpPr>
            <a:spLocks noChangeArrowheads="1"/>
          </p:cNvSpPr>
          <p:nvPr/>
        </p:nvSpPr>
        <p:spPr bwMode="auto">
          <a:xfrm>
            <a:off x="3779912" y="3629038"/>
            <a:ext cx="536408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54000"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7DCAFF"/>
                </a:solidFill>
                <a:effectLst/>
                <a:latin typeface="+mj-lt"/>
                <a:ea typeface="Times New Roman" pitchFamily="18" charset="0"/>
                <a:cs typeface="Arial" pitchFamily="34" charset="0"/>
              </a:rPr>
              <a:t>Jesús, no obstante, como Liberador, nos rompe la cadena férrea de la pasión dominante, y podemos experimentar la emoción de alegría, el júbilo de la libertad.</a:t>
            </a:r>
            <a:endParaRPr kumimoji="0" lang="es-ES" sz="4000" b="1" i="0" u="none" strike="noStrike" cap="none" normalizeH="0" baseline="0" dirty="0" smtClean="0">
              <a:ln>
                <a:noFill/>
              </a:ln>
              <a:solidFill>
                <a:srgbClr val="7DCAFF"/>
              </a:solidFill>
              <a:effectLst/>
              <a:latin typeface="+mj-lt"/>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23928" y="3068960"/>
            <a:ext cx="5220072"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14337"/>
                                        </p:tgtEl>
                                        <p:attrNameLst>
                                          <p:attrName>style.visibility</p:attrName>
                                        </p:attrNameLst>
                                      </p:cBhvr>
                                      <p:to>
                                        <p:strVal val="visible"/>
                                      </p:to>
                                    </p:set>
                                    <p:anim by="(-#ppt_w*2)" calcmode="lin" valueType="num">
                                      <p:cBhvr rctx="PPT">
                                        <p:cTn id="14" dur="250" autoRev="1" fill="hold">
                                          <p:stCondLst>
                                            <p:cond delay="0"/>
                                          </p:stCondLst>
                                        </p:cTn>
                                        <p:tgtEl>
                                          <p:spTgt spid="14337"/>
                                        </p:tgtEl>
                                        <p:attrNameLst>
                                          <p:attrName>ppt_w</p:attrName>
                                        </p:attrNameLst>
                                      </p:cBhvr>
                                    </p:anim>
                                    <p:anim by="(#ppt_w*0.50)" calcmode="lin" valueType="num">
                                      <p:cBhvr>
                                        <p:cTn id="15" dur="250" decel="50000" autoRev="1" fill="hold">
                                          <p:stCondLst>
                                            <p:cond delay="0"/>
                                          </p:stCondLst>
                                        </p:cTn>
                                        <p:tgtEl>
                                          <p:spTgt spid="14337"/>
                                        </p:tgtEl>
                                        <p:attrNameLst>
                                          <p:attrName>ppt_x</p:attrName>
                                        </p:attrNameLst>
                                      </p:cBhvr>
                                    </p:anim>
                                    <p:anim from="(-#ppt_h/2)" to="(#ppt_y)" calcmode="lin" valueType="num">
                                      <p:cBhvr>
                                        <p:cTn id="16" dur="500" fill="hold">
                                          <p:stCondLst>
                                            <p:cond delay="0"/>
                                          </p:stCondLst>
                                        </p:cTn>
                                        <p:tgtEl>
                                          <p:spTgt spid="14337"/>
                                        </p:tgtEl>
                                        <p:attrNameLst>
                                          <p:attrName>ppt_y</p:attrName>
                                        </p:attrNameLst>
                                      </p:cBhvr>
                                    </p:anim>
                                    <p:animRot by="21600000">
                                      <p:cBhvr>
                                        <p:cTn id="17" dur="500" fill="hold">
                                          <p:stCondLst>
                                            <p:cond delay="0"/>
                                          </p:stCondLst>
                                        </p:cTn>
                                        <p:tgtEl>
                                          <p:spTgt spid="14337"/>
                                        </p:tgtEl>
                                        <p:attrNameLst>
                                          <p:attrName>r</p:attrName>
                                        </p:attrNameLst>
                                      </p:cBhvr>
                                    </p:animRot>
                                  </p:childTnLst>
                                </p:cTn>
                              </p:par>
                              <p:par>
                                <p:cTn id="18" presetID="51" presetClass="entr" presetSubtype="0" fill="hold" grpId="0" nodeType="withEffect">
                                  <p:stCondLst>
                                    <p:cond delay="0"/>
                                  </p:stCondLst>
                                  <p:iterate type="wd">
                                    <p:tmPct val="10000"/>
                                  </p:iterate>
                                  <p:childTnLst>
                                    <p:set>
                                      <p:cBhvr>
                                        <p:cTn id="19" dur="1" fill="hold">
                                          <p:stCondLst>
                                            <p:cond delay="0"/>
                                          </p:stCondLst>
                                        </p:cTn>
                                        <p:tgtEl>
                                          <p:spTgt spid="14338"/>
                                        </p:tgtEl>
                                        <p:attrNameLst>
                                          <p:attrName>style.visibility</p:attrName>
                                        </p:attrNameLst>
                                      </p:cBhvr>
                                      <p:to>
                                        <p:strVal val="visible"/>
                                      </p:to>
                                    </p:set>
                                    <p:animEffect transition="in" filter="fade">
                                      <p:cBhvr>
                                        <p:cTn id="20" dur="770" decel="100000"/>
                                        <p:tgtEl>
                                          <p:spTgt spid="14338"/>
                                        </p:tgtEl>
                                      </p:cBhvr>
                                    </p:animEffect>
                                    <p:animScale>
                                      <p:cBhvr>
                                        <p:cTn id="21" dur="770" decel="100000"/>
                                        <p:tgtEl>
                                          <p:spTgt spid="14338"/>
                                        </p:tgtEl>
                                      </p:cBhvr>
                                      <p:from x="10000" y="10000"/>
                                      <p:to x="200000" y="450000"/>
                                    </p:animScale>
                                    <p:animScale>
                                      <p:cBhvr>
                                        <p:cTn id="22" dur="1230" accel="100000" fill="hold">
                                          <p:stCondLst>
                                            <p:cond delay="770"/>
                                          </p:stCondLst>
                                        </p:cTn>
                                        <p:tgtEl>
                                          <p:spTgt spid="14338"/>
                                        </p:tgtEl>
                                      </p:cBhvr>
                                      <p:from x="200000" y="450000"/>
                                      <p:to x="100000" y="100000"/>
                                    </p:animScale>
                                    <p:set>
                                      <p:cBhvr>
                                        <p:cTn id="23" dur="770" fill="hold"/>
                                        <p:tgtEl>
                                          <p:spTgt spid="14338"/>
                                        </p:tgtEl>
                                        <p:attrNameLst>
                                          <p:attrName>ppt_x</p:attrName>
                                        </p:attrNameLst>
                                      </p:cBhvr>
                                      <p:to>
                                        <p:strVal val="(0.5)"/>
                                      </p:to>
                                    </p:set>
                                    <p:anim from="(0.5)" to="(#ppt_x)" calcmode="lin" valueType="num">
                                      <p:cBhvr>
                                        <p:cTn id="24" dur="1230" accel="100000" fill="hold">
                                          <p:stCondLst>
                                            <p:cond delay="770"/>
                                          </p:stCondLst>
                                        </p:cTn>
                                        <p:tgtEl>
                                          <p:spTgt spid="14338"/>
                                        </p:tgtEl>
                                        <p:attrNameLst>
                                          <p:attrName>ppt_x</p:attrName>
                                        </p:attrNameLst>
                                      </p:cBhvr>
                                    </p:anim>
                                    <p:set>
                                      <p:cBhvr>
                                        <p:cTn id="25" dur="770" fill="hold"/>
                                        <p:tgtEl>
                                          <p:spTgt spid="14338"/>
                                        </p:tgtEl>
                                        <p:attrNameLst>
                                          <p:attrName>ppt_y</p:attrName>
                                        </p:attrNameLst>
                                      </p:cBhvr>
                                      <p:to>
                                        <p:strVal val="(#ppt_y+0.4)"/>
                                      </p:to>
                                    </p:set>
                                    <p:anim from="(#ppt_y+0.4)" to="(#ppt_y)" calcmode="lin" valueType="num">
                                      <p:cBhvr>
                                        <p:cTn id="26" dur="1230" accel="100000" fill="hold">
                                          <p:stCondLst>
                                            <p:cond delay="770"/>
                                          </p:stCondLst>
                                        </p:cTn>
                                        <p:tgtEl>
                                          <p:spTgt spid="1433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FFFF6D"/>
            </a:solidFill>
            <a:prstDash val="solid"/>
            <a:miter lim="800000"/>
          </a:ln>
          <a:effectLst>
            <a:innerShdw blurRad="76200">
              <a:srgbClr val="000000"/>
            </a:innerShdw>
          </a:effectLst>
        </p:spPr>
      </p:pic>
      <p:sp>
        <p:nvSpPr>
          <p:cNvPr id="13313" name="Rectangle 1"/>
          <p:cNvSpPr>
            <a:spLocks noChangeArrowheads="1"/>
          </p:cNvSpPr>
          <p:nvPr/>
        </p:nvSpPr>
        <p:spPr bwMode="auto">
          <a:xfrm>
            <a:off x="4211960" y="632253"/>
            <a:ext cx="4752528"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3200" b="1" i="0" u="none" strike="noStrike" cap="none" normalizeH="0" baseline="0" dirty="0" smtClean="0">
                <a:ln>
                  <a:noFill/>
                </a:ln>
                <a:solidFill>
                  <a:schemeClr val="bg1"/>
                </a:solidFill>
                <a:effectLst/>
                <a:latin typeface="Comic Sans MS" pitchFamily="66" charset="0"/>
                <a:ea typeface="Times New Roman" pitchFamily="18" charset="0"/>
                <a:cs typeface="Arial" pitchFamily="34" charset="0"/>
              </a:rPr>
              <a:t>Filhos da alma: o Mestre continua esperando por nós nas praias da Eternidade.</a:t>
            </a:r>
            <a:endParaRPr kumimoji="0" lang="pt-BR" sz="4000" b="0" i="0" u="none" strike="noStrike" cap="none" normalizeH="0" baseline="0" dirty="0" smtClean="0">
              <a:ln>
                <a:noFill/>
              </a:ln>
              <a:solidFill>
                <a:schemeClr val="bg1"/>
              </a:solidFill>
              <a:effectLst/>
              <a:latin typeface="Comic Sans MS" pitchFamily="66" charset="0"/>
              <a:cs typeface="Arial" pitchFamily="34" charset="0"/>
            </a:endParaRPr>
          </a:p>
        </p:txBody>
      </p:sp>
      <p:sp>
        <p:nvSpPr>
          <p:cNvPr id="13314" name="Rectangle 2"/>
          <p:cNvSpPr>
            <a:spLocks noChangeArrowheads="1"/>
          </p:cNvSpPr>
          <p:nvPr/>
        </p:nvSpPr>
        <p:spPr bwMode="auto">
          <a:xfrm>
            <a:off x="4139952" y="3871733"/>
            <a:ext cx="47525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8925" algn="ctr"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rgbClr val="FFFF6D"/>
                </a:solidFill>
                <a:effectLst/>
                <a:latin typeface="Comic Sans MS" pitchFamily="66" charset="0"/>
                <a:ea typeface="Times New Roman" pitchFamily="18" charset="0"/>
                <a:cs typeface="Arial" pitchFamily="34" charset="0"/>
              </a:rPr>
              <a:t>Hijos del alma:       el Maestro continúa esperando por nosotros en las playas de la Eternidad.</a:t>
            </a:r>
            <a:endParaRPr kumimoji="0" lang="es-ES" sz="4000" b="0" i="0" u="none" strike="noStrike" cap="none" normalizeH="0" baseline="0" dirty="0" smtClean="0">
              <a:ln>
                <a:noFill/>
              </a:ln>
              <a:solidFill>
                <a:srgbClr val="FFFF6D"/>
              </a:solidFill>
              <a:effectLst/>
              <a:latin typeface="Comic Sans MS" pitchFamily="66" charset="0"/>
              <a:cs typeface="Arial" pitchFamily="34" charset="0"/>
            </a:endParaRPr>
          </a:p>
        </p:txBody>
      </p:sp>
      <p:pic>
        <p:nvPicPr>
          <p:cNvPr id="6" name="Immagine 5" descr="figura196.gif"/>
          <p:cNvPicPr>
            <a:picLocks noChangeAspect="1"/>
          </p:cNvPicPr>
          <p:nvPr/>
        </p:nvPicPr>
        <p:blipFill>
          <a:blip r:embed="rId3" cstate="print"/>
          <a:stretch>
            <a:fillRect/>
          </a:stretch>
        </p:blipFill>
        <p:spPr>
          <a:xfrm>
            <a:off x="3923928" y="3068960"/>
            <a:ext cx="5010919"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2000"/>
                                        <p:tgtEl>
                                          <p:spTgt spid="6"/>
                                        </p:tgtEl>
                                      </p:cBhvr>
                                    </p:animEffect>
                                  </p:childTnLst>
                                </p:cTn>
                              </p:par>
                            </p:childTnLst>
                          </p:cTn>
                        </p:par>
                        <p:par>
                          <p:cTn id="8" fill="hold">
                            <p:stCondLst>
                              <p:cond delay="2000"/>
                            </p:stCondLst>
                            <p:childTnLst>
                              <p:par>
                                <p:cTn id="9" presetID="23" presetClass="entr" presetSubtype="528" fill="hold" grpId="0" nodeType="afterEffect">
                                  <p:stCondLst>
                                    <p:cond delay="0"/>
                                  </p:stCondLst>
                                  <p:iterate type="lt">
                                    <p:tmPct val="10000"/>
                                  </p:iterate>
                                  <p:childTnLst>
                                    <p:set>
                                      <p:cBhvr>
                                        <p:cTn id="10" dur="1" fill="hold">
                                          <p:stCondLst>
                                            <p:cond delay="0"/>
                                          </p:stCondLst>
                                        </p:cTn>
                                        <p:tgtEl>
                                          <p:spTgt spid="13313"/>
                                        </p:tgtEl>
                                        <p:attrNameLst>
                                          <p:attrName>style.visibility</p:attrName>
                                        </p:attrNameLst>
                                      </p:cBhvr>
                                      <p:to>
                                        <p:strVal val="visible"/>
                                      </p:to>
                                    </p:set>
                                    <p:anim calcmode="lin" valueType="num">
                                      <p:cBhvr>
                                        <p:cTn id="11" dur="1000" fill="hold"/>
                                        <p:tgtEl>
                                          <p:spTgt spid="13313"/>
                                        </p:tgtEl>
                                        <p:attrNameLst>
                                          <p:attrName>ppt_w</p:attrName>
                                        </p:attrNameLst>
                                      </p:cBhvr>
                                      <p:tavLst>
                                        <p:tav tm="0">
                                          <p:val>
                                            <p:fltVal val="0"/>
                                          </p:val>
                                        </p:tav>
                                        <p:tav tm="100000">
                                          <p:val>
                                            <p:strVal val="#ppt_w"/>
                                          </p:val>
                                        </p:tav>
                                      </p:tavLst>
                                    </p:anim>
                                    <p:anim calcmode="lin" valueType="num">
                                      <p:cBhvr>
                                        <p:cTn id="12" dur="1000" fill="hold"/>
                                        <p:tgtEl>
                                          <p:spTgt spid="13313"/>
                                        </p:tgtEl>
                                        <p:attrNameLst>
                                          <p:attrName>ppt_h</p:attrName>
                                        </p:attrNameLst>
                                      </p:cBhvr>
                                      <p:tavLst>
                                        <p:tav tm="0">
                                          <p:val>
                                            <p:fltVal val="0"/>
                                          </p:val>
                                        </p:tav>
                                        <p:tav tm="100000">
                                          <p:val>
                                            <p:strVal val="#ppt_h"/>
                                          </p:val>
                                        </p:tav>
                                      </p:tavLst>
                                    </p:anim>
                                    <p:anim calcmode="lin" valueType="num">
                                      <p:cBhvr>
                                        <p:cTn id="13" dur="1000" fill="hold"/>
                                        <p:tgtEl>
                                          <p:spTgt spid="13313"/>
                                        </p:tgtEl>
                                        <p:attrNameLst>
                                          <p:attrName>ppt_x</p:attrName>
                                        </p:attrNameLst>
                                      </p:cBhvr>
                                      <p:tavLst>
                                        <p:tav tm="0">
                                          <p:val>
                                            <p:fltVal val="0.5"/>
                                          </p:val>
                                        </p:tav>
                                        <p:tav tm="100000">
                                          <p:val>
                                            <p:strVal val="#ppt_x"/>
                                          </p:val>
                                        </p:tav>
                                      </p:tavLst>
                                    </p:anim>
                                    <p:anim calcmode="lin" valueType="num">
                                      <p:cBhvr>
                                        <p:cTn id="14" dur="1000" fill="hold"/>
                                        <p:tgtEl>
                                          <p:spTgt spid="13313"/>
                                        </p:tgtEl>
                                        <p:attrNameLst>
                                          <p:attrName>ppt_y</p:attrName>
                                        </p:attrNameLst>
                                      </p:cBhvr>
                                      <p:tavLst>
                                        <p:tav tm="0">
                                          <p:val>
                                            <p:fltVal val="0.5"/>
                                          </p:val>
                                        </p:tav>
                                        <p:tav tm="100000">
                                          <p:val>
                                            <p:strVal val="#ppt_y"/>
                                          </p:val>
                                        </p:tav>
                                      </p:tavLst>
                                    </p:anim>
                                  </p:childTnLst>
                                </p:cTn>
                              </p:par>
                              <p:par>
                                <p:cTn id="15" presetID="23" presetClass="entr" presetSubtype="16" fill="hold" grpId="0" nodeType="withEffect">
                                  <p:stCondLst>
                                    <p:cond delay="0"/>
                                  </p:stCondLst>
                                  <p:iterate type="lt">
                                    <p:tmPct val="10000"/>
                                  </p:iterate>
                                  <p:childTnLst>
                                    <p:set>
                                      <p:cBhvr>
                                        <p:cTn id="16" dur="1" fill="hold">
                                          <p:stCondLst>
                                            <p:cond delay="0"/>
                                          </p:stCondLst>
                                        </p:cTn>
                                        <p:tgtEl>
                                          <p:spTgt spid="13314"/>
                                        </p:tgtEl>
                                        <p:attrNameLst>
                                          <p:attrName>style.visibility</p:attrName>
                                        </p:attrNameLst>
                                      </p:cBhvr>
                                      <p:to>
                                        <p:strVal val="visible"/>
                                      </p:to>
                                    </p:set>
                                    <p:anim calcmode="lin" valueType="num">
                                      <p:cBhvr>
                                        <p:cTn id="17" dur="1000" fill="hold"/>
                                        <p:tgtEl>
                                          <p:spTgt spid="13314"/>
                                        </p:tgtEl>
                                        <p:attrNameLst>
                                          <p:attrName>ppt_w</p:attrName>
                                        </p:attrNameLst>
                                      </p:cBhvr>
                                      <p:tavLst>
                                        <p:tav tm="0">
                                          <p:val>
                                            <p:fltVal val="0"/>
                                          </p:val>
                                        </p:tav>
                                        <p:tav tm="100000">
                                          <p:val>
                                            <p:strVal val="#ppt_w"/>
                                          </p:val>
                                        </p:tav>
                                      </p:tavLst>
                                    </p:anim>
                                    <p:anim calcmode="lin" valueType="num">
                                      <p:cBhvr>
                                        <p:cTn id="18" dur="1000" fill="hold"/>
                                        <p:tgtEl>
                                          <p:spTgt spid="1331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P spid="133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magine 19" descr="1532596.jpg"/>
          <p:cNvPicPr>
            <a:picLocks noChangeAspect="1"/>
          </p:cNvPicPr>
          <p:nvPr/>
        </p:nvPicPr>
        <p:blipFill>
          <a:blip r:embed="rId2" cstate="print"/>
          <a:stretch>
            <a:fillRect/>
          </a:stretch>
        </p:blipFill>
        <p:spPr>
          <a:xfrm>
            <a:off x="251520" y="332656"/>
            <a:ext cx="3552825" cy="6264696"/>
          </a:xfrm>
          <a:prstGeom prst="rect">
            <a:avLst/>
          </a:prstGeom>
          <a:ln w="88900" cap="sq" cmpd="thickThin">
            <a:solidFill>
              <a:srgbClr val="66FF33"/>
            </a:solidFill>
            <a:prstDash val="solid"/>
            <a:miter lim="800000"/>
          </a:ln>
          <a:effectLst>
            <a:innerShdw blurRad="76200">
              <a:srgbClr val="000000"/>
            </a:innerShdw>
          </a:effectLst>
        </p:spPr>
      </p:pic>
      <p:sp>
        <p:nvSpPr>
          <p:cNvPr id="4" name="CasellaDiTesto 3"/>
          <p:cNvSpPr txBox="1"/>
          <p:nvPr/>
        </p:nvSpPr>
        <p:spPr>
          <a:xfrm>
            <a:off x="3923928" y="404664"/>
            <a:ext cx="5220072" cy="2554545"/>
          </a:xfrm>
          <a:prstGeom prst="rect">
            <a:avLst/>
          </a:prstGeom>
          <a:noFill/>
        </p:spPr>
        <p:txBody>
          <a:bodyPr wrap="square" rtlCol="0">
            <a:spAutoFit/>
          </a:bodyPr>
          <a:lstStyle/>
          <a:p>
            <a:pPr algn="ctr"/>
            <a:r>
              <a:rPr lang="pt-BR" sz="3200" b="1" dirty="0" smtClean="0">
                <a:solidFill>
                  <a:srgbClr val="66FF33"/>
                </a:solidFill>
                <a:latin typeface="Comic Sans MS" pitchFamily="66" charset="0"/>
              </a:rPr>
              <a:t>Toda vez quando         O buscamos, surge uma identificação plena com o seu amor e, revitalizados pela Sua energia </a:t>
            </a:r>
            <a:endParaRPr lang="it-IT" sz="3200" dirty="0">
              <a:solidFill>
                <a:srgbClr val="66FF33"/>
              </a:solidFill>
              <a:latin typeface="Comic Sans MS" pitchFamily="66" charset="0"/>
            </a:endParaRPr>
          </a:p>
        </p:txBody>
      </p:sp>
      <p:sp>
        <p:nvSpPr>
          <p:cNvPr id="5" name="CasellaDiTesto 4"/>
          <p:cNvSpPr txBox="1"/>
          <p:nvPr/>
        </p:nvSpPr>
        <p:spPr>
          <a:xfrm>
            <a:off x="3851920" y="3789040"/>
            <a:ext cx="5292080" cy="2554545"/>
          </a:xfrm>
          <a:prstGeom prst="rect">
            <a:avLst/>
          </a:prstGeom>
          <a:noFill/>
        </p:spPr>
        <p:txBody>
          <a:bodyPr wrap="square" rtlCol="0">
            <a:spAutoFit/>
          </a:bodyPr>
          <a:lstStyle/>
          <a:p>
            <a:pPr algn="ctr"/>
            <a:r>
              <a:rPr lang="es-ES" sz="3200" b="1" dirty="0" smtClean="0">
                <a:solidFill>
                  <a:srgbClr val="00B0F0"/>
                </a:solidFill>
                <a:latin typeface="Comic Sans MS" pitchFamily="66" charset="0"/>
              </a:rPr>
              <a:t> </a:t>
            </a:r>
            <a:r>
              <a:rPr lang="es-ES" sz="3200" b="1" dirty="0" smtClean="0">
                <a:solidFill>
                  <a:srgbClr val="FF6165"/>
                </a:solidFill>
                <a:latin typeface="Comic Sans MS" pitchFamily="66" charset="0"/>
              </a:rPr>
              <a:t>Toda vez cuando Lo buscamos, surge una identificación plena con su amor y, revitalizados por Su energía </a:t>
            </a:r>
            <a:endParaRPr lang="it-IT" sz="3200" dirty="0">
              <a:solidFill>
                <a:srgbClr val="FF6165"/>
              </a:solidFill>
              <a:latin typeface="Comic Sans MS" pitchFamily="66" charset="0"/>
            </a:endParaRPr>
          </a:p>
        </p:txBody>
      </p:sp>
      <p:pic>
        <p:nvPicPr>
          <p:cNvPr id="6" name="Immagine 5" descr="figura196.gif"/>
          <p:cNvPicPr>
            <a:picLocks noChangeAspect="1"/>
          </p:cNvPicPr>
          <p:nvPr/>
        </p:nvPicPr>
        <p:blipFill>
          <a:blip r:embed="rId3" cstate="print"/>
          <a:stretch>
            <a:fillRect/>
          </a:stretch>
        </p:blipFill>
        <p:spPr>
          <a:xfrm>
            <a:off x="3995936" y="2996952"/>
            <a:ext cx="4938911" cy="7620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2000"/>
                                        <p:tgtEl>
                                          <p:spTgt spid="6"/>
                                        </p:tgtEl>
                                      </p:cBhvr>
                                    </p:animEffect>
                                  </p:childTnLst>
                                </p:cTn>
                              </p:par>
                            </p:childTnLst>
                          </p:cTn>
                        </p:par>
                        <p:par>
                          <p:cTn id="8" fill="hold">
                            <p:stCondLst>
                              <p:cond delay="2000"/>
                            </p:stCondLst>
                            <p:childTnLst>
                              <p:par>
                                <p:cTn id="9" presetID="17" presetClass="entr" presetSubtype="8" fill="hold" grpId="0" nodeType="afterEffect">
                                  <p:stCondLst>
                                    <p:cond delay="0"/>
                                  </p:stCondLst>
                                  <p:iterate type="wd">
                                    <p:tmPct val="10000"/>
                                  </p:iterate>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ppt_x</p:attrName>
                                        </p:attrNameLst>
                                      </p:cBhvr>
                                      <p:tavLst>
                                        <p:tav tm="0">
                                          <p:val>
                                            <p:strVal val="#ppt_x-#ppt_w/2"/>
                                          </p:val>
                                        </p:tav>
                                        <p:tav tm="100000">
                                          <p:val>
                                            <p:strVal val="#ppt_x"/>
                                          </p:val>
                                        </p:tav>
                                      </p:tavLst>
                                    </p:anim>
                                    <p:anim calcmode="lin" valueType="num">
                                      <p:cBhvr>
                                        <p:cTn id="12" dur="1000" fill="hold"/>
                                        <p:tgtEl>
                                          <p:spTgt spid="4"/>
                                        </p:tgtEl>
                                        <p:attrNameLst>
                                          <p:attrName>ppt_y</p:attrName>
                                        </p:attrNameLst>
                                      </p:cBhvr>
                                      <p:tavLst>
                                        <p:tav tm="0">
                                          <p:val>
                                            <p:strVal val="#ppt_y"/>
                                          </p:val>
                                        </p:tav>
                                        <p:tav tm="100000">
                                          <p:val>
                                            <p:strVal val="#ppt_y"/>
                                          </p:val>
                                        </p:tav>
                                      </p:tavLst>
                                    </p:anim>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childTnLst>
                                </p:cTn>
                              </p:par>
                              <p:par>
                                <p:cTn id="15" presetID="17" presetClass="entr" presetSubtype="2" fill="hold" grpId="0" nodeType="withEffect">
                                  <p:stCondLst>
                                    <p:cond delay="0"/>
                                  </p:stCondLst>
                                  <p:iterate type="wd">
                                    <p:tmPct val="10000"/>
                                  </p:iterate>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ppt_x</p:attrName>
                                        </p:attrNameLst>
                                      </p:cBhvr>
                                      <p:tavLst>
                                        <p:tav tm="0">
                                          <p:val>
                                            <p:strVal val="#ppt_x+#ppt_w/2"/>
                                          </p:val>
                                        </p:tav>
                                        <p:tav tm="100000">
                                          <p:val>
                                            <p:strVal val="#ppt_x"/>
                                          </p:val>
                                        </p:tav>
                                      </p:tavLst>
                                    </p:anim>
                                    <p:anim calcmode="lin" valueType="num">
                                      <p:cBhvr>
                                        <p:cTn id="18" dur="1000" fill="hold"/>
                                        <p:tgtEl>
                                          <p:spTgt spid="5"/>
                                        </p:tgtEl>
                                        <p:attrNameLst>
                                          <p:attrName>ppt_y</p:attrName>
                                        </p:attrNameLst>
                                      </p:cBhvr>
                                      <p:tavLst>
                                        <p:tav tm="0">
                                          <p:val>
                                            <p:strVal val="#ppt_y"/>
                                          </p:val>
                                        </p:tav>
                                        <p:tav tm="100000">
                                          <p:val>
                                            <p:strVal val="#ppt_y"/>
                                          </p:val>
                                        </p:tav>
                                      </p:tavLst>
                                    </p:anim>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1353</TotalTime>
  <Words>1058</Words>
  <Application>Microsoft Office PowerPoint</Application>
  <PresentationFormat>Apresentação na tela (4:3)</PresentationFormat>
  <Paragraphs>56</Paragraphs>
  <Slides>27</Slides>
  <Notes>1</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di Office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Coragem na Luta</dc:title>
  <dc:subject>mensagem Espírito Dr. Bezerra de Menezes</dc:subject>
  <dc:creator>Vagni Bortolo</dc:creator>
  <cp:keywords>Espiritismo</cp:keywords>
  <cp:lastModifiedBy>mluisa</cp:lastModifiedBy>
  <cp:revision>70</cp:revision>
  <dcterms:created xsi:type="dcterms:W3CDTF">2010-07-27T01:41:38Z</dcterms:created>
  <dcterms:modified xsi:type="dcterms:W3CDTF">2010-08-08T00:13:33Z</dcterms:modified>
  <cp:category>Psicografia</cp:category>
  <cp:contentStatus>Rascunho</cp:contentStatus>
</cp:coreProperties>
</file>